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60" r:id="rId4"/>
  </p:sldMasterIdLst>
  <p:notesMasterIdLst>
    <p:notesMasterId r:id="rId28"/>
  </p:notesMasterIdLst>
  <p:handoutMasterIdLst>
    <p:handoutMasterId r:id="rId29"/>
  </p:handoutMasterIdLst>
  <p:sldIdLst>
    <p:sldId id="2145706258" r:id="rId5"/>
    <p:sldId id="2145706261" r:id="rId6"/>
    <p:sldId id="2145706450" r:id="rId7"/>
    <p:sldId id="2145706446" r:id="rId8"/>
    <p:sldId id="2145706447" r:id="rId9"/>
    <p:sldId id="2145706449" r:id="rId10"/>
    <p:sldId id="2145706451" r:id="rId11"/>
    <p:sldId id="2145706454" r:id="rId12"/>
    <p:sldId id="2145706455" r:id="rId13"/>
    <p:sldId id="2145706441" r:id="rId14"/>
    <p:sldId id="2145706443" r:id="rId15"/>
    <p:sldId id="2145706442" r:id="rId16"/>
    <p:sldId id="2145706444" r:id="rId17"/>
    <p:sldId id="2145706445" r:id="rId18"/>
    <p:sldId id="2145706453" r:id="rId19"/>
    <p:sldId id="2145706433" r:id="rId20"/>
    <p:sldId id="2145706411" r:id="rId21"/>
    <p:sldId id="2145706435" r:id="rId22"/>
    <p:sldId id="2145706440" r:id="rId23"/>
    <p:sldId id="2145706436" r:id="rId24"/>
    <p:sldId id="2145706437" r:id="rId25"/>
    <p:sldId id="2145706439" r:id="rId26"/>
    <p:sldId id="2145706260" r:id="rId2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ga Lucia Staaden Mejia" initials="OLSM" lastIdx="1" clrIdx="0">
    <p:extLst>
      <p:ext uri="{19B8F6BF-5375-455C-9EA6-DF929625EA0E}">
        <p15:presenceInfo xmlns:p15="http://schemas.microsoft.com/office/powerpoint/2012/main" userId="Olga Lucia Staaden Mej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DB8F"/>
    <a:srgbClr val="FA128C"/>
    <a:srgbClr val="FF9900"/>
    <a:srgbClr val="009999"/>
    <a:srgbClr val="C808B1"/>
    <a:srgbClr val="030B45"/>
    <a:srgbClr val="DDDDDD"/>
    <a:srgbClr val="CDEFCE"/>
    <a:srgbClr val="ECD6AA"/>
    <a:srgbClr val="F0F0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9" autoAdjust="0"/>
    <p:restoredTop sz="94660"/>
  </p:normalViewPr>
  <p:slideViewPr>
    <p:cSldViewPr snapToGrid="0">
      <p:cViewPr varScale="1">
        <p:scale>
          <a:sx n="155" d="100"/>
          <a:sy n="155" d="100"/>
        </p:scale>
        <p:origin x="162" y="138"/>
      </p:cViewPr>
      <p:guideLst/>
    </p:cSldViewPr>
  </p:slideViewPr>
  <p:notesTextViewPr>
    <p:cViewPr>
      <p:scale>
        <a:sx n="1" d="1"/>
        <a:sy n="1" d="1"/>
      </p:scale>
      <p:origin x="0" y="0"/>
    </p:cViewPr>
  </p:notesTextViewPr>
  <p:notesViewPr>
    <p:cSldViewPr snapToGrid="0">
      <p:cViewPr varScale="1">
        <p:scale>
          <a:sx n="57" d="100"/>
          <a:sy n="57" d="100"/>
        </p:scale>
        <p:origin x="264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F2D413-9433-4CC5-A401-8869A03660DB}"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s-CO"/>
        </a:p>
      </dgm:t>
    </dgm:pt>
    <dgm:pt modelId="{576A347C-754A-4CC4-9CA6-2F29B3B36F37}">
      <dgm:prSet/>
      <dgm:spPr/>
      <dgm:t>
        <a:bodyPr/>
        <a:lstStyle/>
        <a:p>
          <a:pPr rtl="0"/>
          <a:r>
            <a:rPr lang="es-CO" dirty="0" smtClean="0"/>
            <a:t>1991: Constitución Política</a:t>
          </a:r>
          <a:endParaRPr lang="es-CO" dirty="0"/>
        </a:p>
      </dgm:t>
    </dgm:pt>
    <dgm:pt modelId="{801AD4E9-1132-4D49-B4C0-12C4CEBCFD68}" type="parTrans" cxnId="{D757EB2A-CCA4-4BA1-A885-935074C2721F}">
      <dgm:prSet/>
      <dgm:spPr/>
      <dgm:t>
        <a:bodyPr/>
        <a:lstStyle/>
        <a:p>
          <a:endParaRPr lang="es-CO"/>
        </a:p>
      </dgm:t>
    </dgm:pt>
    <dgm:pt modelId="{32EF1901-C1BF-4C1C-9C9D-6095B37337B7}" type="sibTrans" cxnId="{D757EB2A-CCA4-4BA1-A885-935074C2721F}">
      <dgm:prSet/>
      <dgm:spPr/>
      <dgm:t>
        <a:bodyPr/>
        <a:lstStyle/>
        <a:p>
          <a:endParaRPr lang="es-CO"/>
        </a:p>
      </dgm:t>
    </dgm:pt>
    <dgm:pt modelId="{5BBC236B-A755-4C71-9EE9-9C497468C812}">
      <dgm:prSet/>
      <dgm:spPr/>
      <dgm:t>
        <a:bodyPr/>
        <a:lstStyle/>
        <a:p>
          <a:pPr rtl="0"/>
          <a:r>
            <a:rPr lang="es-CO" smtClean="0"/>
            <a:t>1992: Apagón</a:t>
          </a:r>
          <a:endParaRPr lang="es-CO"/>
        </a:p>
      </dgm:t>
    </dgm:pt>
    <dgm:pt modelId="{99859020-E141-4D5F-92FB-FBE4975D6C4F}" type="parTrans" cxnId="{8A88E07B-0BF2-44B4-91E2-2234151D1327}">
      <dgm:prSet/>
      <dgm:spPr/>
      <dgm:t>
        <a:bodyPr/>
        <a:lstStyle/>
        <a:p>
          <a:endParaRPr lang="es-CO"/>
        </a:p>
      </dgm:t>
    </dgm:pt>
    <dgm:pt modelId="{A226EA38-3C53-4A74-8187-C7C57D43DDE4}" type="sibTrans" cxnId="{8A88E07B-0BF2-44B4-91E2-2234151D1327}">
      <dgm:prSet/>
      <dgm:spPr/>
      <dgm:t>
        <a:bodyPr/>
        <a:lstStyle/>
        <a:p>
          <a:endParaRPr lang="es-CO"/>
        </a:p>
      </dgm:t>
    </dgm:pt>
    <dgm:pt modelId="{1AF948B3-CD1D-4786-8B74-EE71E9006B6B}">
      <dgm:prSet/>
      <dgm:spPr/>
      <dgm:t>
        <a:bodyPr/>
        <a:lstStyle/>
        <a:p>
          <a:pPr rtl="0"/>
          <a:r>
            <a:rPr lang="es-CO" dirty="0" smtClean="0"/>
            <a:t>1994: 	</a:t>
          </a:r>
        </a:p>
        <a:p>
          <a:pPr rtl="0"/>
          <a:r>
            <a:rPr lang="es-CO" dirty="0" smtClean="0"/>
            <a:t>Leyes 142 y 143</a:t>
          </a:r>
          <a:endParaRPr lang="es-CO" dirty="0"/>
        </a:p>
      </dgm:t>
    </dgm:pt>
    <dgm:pt modelId="{5051D1AF-FF80-4E6B-ACEC-48AAAB857819}" type="parTrans" cxnId="{55444778-3526-4AA2-AB8D-FC2707FFCD00}">
      <dgm:prSet/>
      <dgm:spPr/>
      <dgm:t>
        <a:bodyPr/>
        <a:lstStyle/>
        <a:p>
          <a:endParaRPr lang="es-CO"/>
        </a:p>
      </dgm:t>
    </dgm:pt>
    <dgm:pt modelId="{331230DC-8737-4063-B2F9-A1426CD27137}" type="sibTrans" cxnId="{55444778-3526-4AA2-AB8D-FC2707FFCD00}">
      <dgm:prSet/>
      <dgm:spPr/>
      <dgm:t>
        <a:bodyPr/>
        <a:lstStyle/>
        <a:p>
          <a:endParaRPr lang="es-CO"/>
        </a:p>
      </dgm:t>
    </dgm:pt>
    <dgm:pt modelId="{A5555BFC-5FA1-42D0-A7F1-F71BDB102890}">
      <dgm:prSet/>
      <dgm:spPr/>
      <dgm:t>
        <a:bodyPr/>
        <a:lstStyle/>
        <a:p>
          <a:pPr rtl="0"/>
          <a:r>
            <a:rPr lang="es-CO" smtClean="0"/>
            <a:t>CREG</a:t>
          </a:r>
          <a:endParaRPr lang="es-CO"/>
        </a:p>
      </dgm:t>
    </dgm:pt>
    <dgm:pt modelId="{99FB4D5E-5F18-4CA2-8D04-A6195A29BA84}" type="parTrans" cxnId="{9DEBF9C0-9D30-4E39-9930-024B9D901C7C}">
      <dgm:prSet/>
      <dgm:spPr/>
      <dgm:t>
        <a:bodyPr/>
        <a:lstStyle/>
        <a:p>
          <a:endParaRPr lang="es-CO"/>
        </a:p>
      </dgm:t>
    </dgm:pt>
    <dgm:pt modelId="{619DE15B-6240-42FA-AA41-05D5280865D3}" type="sibTrans" cxnId="{9DEBF9C0-9D30-4E39-9930-024B9D901C7C}">
      <dgm:prSet/>
      <dgm:spPr/>
      <dgm:t>
        <a:bodyPr/>
        <a:lstStyle/>
        <a:p>
          <a:endParaRPr lang="es-CO"/>
        </a:p>
      </dgm:t>
    </dgm:pt>
    <dgm:pt modelId="{4569B2C3-0DF3-465A-A09D-73DBA50FDE1C}">
      <dgm:prSet/>
      <dgm:spPr/>
      <dgm:t>
        <a:bodyPr/>
        <a:lstStyle/>
        <a:p>
          <a:pPr rtl="0"/>
          <a:r>
            <a:rPr lang="es-CO" smtClean="0"/>
            <a:t>Superservicios</a:t>
          </a:r>
          <a:endParaRPr lang="es-CO"/>
        </a:p>
      </dgm:t>
    </dgm:pt>
    <dgm:pt modelId="{826E3C0E-8124-4B17-8FF5-3A63DE8CBBF6}" type="parTrans" cxnId="{28610BA9-33D2-4D34-930C-B717A1DFD3E6}">
      <dgm:prSet/>
      <dgm:spPr/>
      <dgm:t>
        <a:bodyPr/>
        <a:lstStyle/>
        <a:p>
          <a:endParaRPr lang="es-CO"/>
        </a:p>
      </dgm:t>
    </dgm:pt>
    <dgm:pt modelId="{2FA0998B-9CE6-41FC-94C2-277E402E86C6}" type="sibTrans" cxnId="{28610BA9-33D2-4D34-930C-B717A1DFD3E6}">
      <dgm:prSet/>
      <dgm:spPr/>
      <dgm:t>
        <a:bodyPr/>
        <a:lstStyle/>
        <a:p>
          <a:endParaRPr lang="es-CO"/>
        </a:p>
      </dgm:t>
    </dgm:pt>
    <dgm:pt modelId="{06727BA1-5FCF-472A-AF3E-67DF657568A1}" type="pres">
      <dgm:prSet presAssocID="{AFF2D413-9433-4CC5-A401-8869A03660DB}" presName="Name0" presStyleCnt="0">
        <dgm:presLayoutVars>
          <dgm:dir/>
          <dgm:resizeHandles val="exact"/>
        </dgm:presLayoutVars>
      </dgm:prSet>
      <dgm:spPr/>
      <dgm:t>
        <a:bodyPr/>
        <a:lstStyle/>
        <a:p>
          <a:endParaRPr lang="es-ES"/>
        </a:p>
      </dgm:t>
    </dgm:pt>
    <dgm:pt modelId="{30099803-CB23-4EB1-A8F5-177864387F72}" type="pres">
      <dgm:prSet presAssocID="{AFF2D413-9433-4CC5-A401-8869A03660DB}" presName="arrow" presStyleLbl="bgShp" presStyleIdx="0" presStyleCnt="1"/>
      <dgm:spPr>
        <a:solidFill>
          <a:srgbClr val="009999"/>
        </a:solidFill>
      </dgm:spPr>
    </dgm:pt>
    <dgm:pt modelId="{887FEBE4-2533-491B-AEC3-004FF39A877D}" type="pres">
      <dgm:prSet presAssocID="{AFF2D413-9433-4CC5-A401-8869A03660DB}" presName="points" presStyleCnt="0"/>
      <dgm:spPr/>
    </dgm:pt>
    <dgm:pt modelId="{27AEA8FF-40D2-44C6-8D40-4712B281B8BD}" type="pres">
      <dgm:prSet presAssocID="{576A347C-754A-4CC4-9CA6-2F29B3B36F37}" presName="compositeA" presStyleCnt="0"/>
      <dgm:spPr/>
    </dgm:pt>
    <dgm:pt modelId="{23070D33-3FB6-4882-A0F5-6FDB4E2754A3}" type="pres">
      <dgm:prSet presAssocID="{576A347C-754A-4CC4-9CA6-2F29B3B36F37}" presName="textA" presStyleLbl="revTx" presStyleIdx="0" presStyleCnt="3">
        <dgm:presLayoutVars>
          <dgm:bulletEnabled val="1"/>
        </dgm:presLayoutVars>
      </dgm:prSet>
      <dgm:spPr/>
      <dgm:t>
        <a:bodyPr/>
        <a:lstStyle/>
        <a:p>
          <a:endParaRPr lang="es-ES"/>
        </a:p>
      </dgm:t>
    </dgm:pt>
    <dgm:pt modelId="{4AACF1C8-ADF4-4270-8445-9728C30A9B08}" type="pres">
      <dgm:prSet presAssocID="{576A347C-754A-4CC4-9CA6-2F29B3B36F37}" presName="circleA" presStyleLbl="node1" presStyleIdx="0" presStyleCnt="3"/>
      <dgm:spPr/>
    </dgm:pt>
    <dgm:pt modelId="{2F775386-8F68-492B-A60C-FB03688697DF}" type="pres">
      <dgm:prSet presAssocID="{576A347C-754A-4CC4-9CA6-2F29B3B36F37}" presName="spaceA" presStyleCnt="0"/>
      <dgm:spPr/>
    </dgm:pt>
    <dgm:pt modelId="{F7DE9517-8060-4908-8352-04CDECFCD243}" type="pres">
      <dgm:prSet presAssocID="{32EF1901-C1BF-4C1C-9C9D-6095B37337B7}" presName="space" presStyleCnt="0"/>
      <dgm:spPr/>
    </dgm:pt>
    <dgm:pt modelId="{33470A88-2DBD-42EA-8F8F-22D7BEDA8E5E}" type="pres">
      <dgm:prSet presAssocID="{5BBC236B-A755-4C71-9EE9-9C497468C812}" presName="compositeB" presStyleCnt="0"/>
      <dgm:spPr/>
    </dgm:pt>
    <dgm:pt modelId="{8730FCCE-B7BA-414F-84DE-AD75D3C14EC3}" type="pres">
      <dgm:prSet presAssocID="{5BBC236B-A755-4C71-9EE9-9C497468C812}" presName="textB" presStyleLbl="revTx" presStyleIdx="1" presStyleCnt="3">
        <dgm:presLayoutVars>
          <dgm:bulletEnabled val="1"/>
        </dgm:presLayoutVars>
      </dgm:prSet>
      <dgm:spPr/>
      <dgm:t>
        <a:bodyPr/>
        <a:lstStyle/>
        <a:p>
          <a:endParaRPr lang="es-ES"/>
        </a:p>
      </dgm:t>
    </dgm:pt>
    <dgm:pt modelId="{BCEFBC1A-00E4-4C1C-B1E9-B228279B5B3D}" type="pres">
      <dgm:prSet presAssocID="{5BBC236B-A755-4C71-9EE9-9C497468C812}" presName="circleB" presStyleLbl="node1" presStyleIdx="1" presStyleCnt="3"/>
      <dgm:spPr/>
    </dgm:pt>
    <dgm:pt modelId="{3B73691E-0153-4DC6-991B-6D15D0BD8146}" type="pres">
      <dgm:prSet presAssocID="{5BBC236B-A755-4C71-9EE9-9C497468C812}" presName="spaceB" presStyleCnt="0"/>
      <dgm:spPr/>
    </dgm:pt>
    <dgm:pt modelId="{6FA18BFF-656D-4C0E-BA1A-DDA739B430A8}" type="pres">
      <dgm:prSet presAssocID="{A226EA38-3C53-4A74-8187-C7C57D43DDE4}" presName="space" presStyleCnt="0"/>
      <dgm:spPr/>
    </dgm:pt>
    <dgm:pt modelId="{89CA9B8A-1EE1-4016-B276-D0953F8730D0}" type="pres">
      <dgm:prSet presAssocID="{1AF948B3-CD1D-4786-8B74-EE71E9006B6B}" presName="compositeA" presStyleCnt="0"/>
      <dgm:spPr/>
    </dgm:pt>
    <dgm:pt modelId="{67F60336-D876-466B-A37A-FAA04B5C64F3}" type="pres">
      <dgm:prSet presAssocID="{1AF948B3-CD1D-4786-8B74-EE71E9006B6B}" presName="textA" presStyleLbl="revTx" presStyleIdx="2" presStyleCnt="3">
        <dgm:presLayoutVars>
          <dgm:bulletEnabled val="1"/>
        </dgm:presLayoutVars>
      </dgm:prSet>
      <dgm:spPr/>
      <dgm:t>
        <a:bodyPr/>
        <a:lstStyle/>
        <a:p>
          <a:endParaRPr lang="es-ES"/>
        </a:p>
      </dgm:t>
    </dgm:pt>
    <dgm:pt modelId="{DC07D2CD-EFC2-4918-A8B0-25900648ED91}" type="pres">
      <dgm:prSet presAssocID="{1AF948B3-CD1D-4786-8B74-EE71E9006B6B}" presName="circleA" presStyleLbl="node1" presStyleIdx="2" presStyleCnt="3"/>
      <dgm:spPr/>
    </dgm:pt>
    <dgm:pt modelId="{AD220195-861E-4360-932B-7E6A16A22142}" type="pres">
      <dgm:prSet presAssocID="{1AF948B3-CD1D-4786-8B74-EE71E9006B6B}" presName="spaceA" presStyleCnt="0"/>
      <dgm:spPr/>
    </dgm:pt>
  </dgm:ptLst>
  <dgm:cxnLst>
    <dgm:cxn modelId="{C3B4A055-4D89-4D1D-BBD7-3965591FE1D0}" type="presOf" srcId="{5BBC236B-A755-4C71-9EE9-9C497468C812}" destId="{8730FCCE-B7BA-414F-84DE-AD75D3C14EC3}" srcOrd="0" destOrd="0" presId="urn:microsoft.com/office/officeart/2005/8/layout/hProcess11"/>
    <dgm:cxn modelId="{28610BA9-33D2-4D34-930C-B717A1DFD3E6}" srcId="{1AF948B3-CD1D-4786-8B74-EE71E9006B6B}" destId="{4569B2C3-0DF3-465A-A09D-73DBA50FDE1C}" srcOrd="1" destOrd="0" parTransId="{826E3C0E-8124-4B17-8FF5-3A63DE8CBBF6}" sibTransId="{2FA0998B-9CE6-41FC-94C2-277E402E86C6}"/>
    <dgm:cxn modelId="{55444778-3526-4AA2-AB8D-FC2707FFCD00}" srcId="{AFF2D413-9433-4CC5-A401-8869A03660DB}" destId="{1AF948B3-CD1D-4786-8B74-EE71E9006B6B}" srcOrd="2" destOrd="0" parTransId="{5051D1AF-FF80-4E6B-ACEC-48AAAB857819}" sibTransId="{331230DC-8737-4063-B2F9-A1426CD27137}"/>
    <dgm:cxn modelId="{D757EB2A-CCA4-4BA1-A885-935074C2721F}" srcId="{AFF2D413-9433-4CC5-A401-8869A03660DB}" destId="{576A347C-754A-4CC4-9CA6-2F29B3B36F37}" srcOrd="0" destOrd="0" parTransId="{801AD4E9-1132-4D49-B4C0-12C4CEBCFD68}" sibTransId="{32EF1901-C1BF-4C1C-9C9D-6095B37337B7}"/>
    <dgm:cxn modelId="{27C8DC2D-6D04-4C33-BCAF-677728E6F134}" type="presOf" srcId="{1AF948B3-CD1D-4786-8B74-EE71E9006B6B}" destId="{67F60336-D876-466B-A37A-FAA04B5C64F3}" srcOrd="0" destOrd="0" presId="urn:microsoft.com/office/officeart/2005/8/layout/hProcess11"/>
    <dgm:cxn modelId="{06F35116-74EF-478C-887E-04AB99E7AEE8}" type="presOf" srcId="{576A347C-754A-4CC4-9CA6-2F29B3B36F37}" destId="{23070D33-3FB6-4882-A0F5-6FDB4E2754A3}" srcOrd="0" destOrd="0" presId="urn:microsoft.com/office/officeart/2005/8/layout/hProcess11"/>
    <dgm:cxn modelId="{8A88E07B-0BF2-44B4-91E2-2234151D1327}" srcId="{AFF2D413-9433-4CC5-A401-8869A03660DB}" destId="{5BBC236B-A755-4C71-9EE9-9C497468C812}" srcOrd="1" destOrd="0" parTransId="{99859020-E141-4D5F-92FB-FBE4975D6C4F}" sibTransId="{A226EA38-3C53-4A74-8187-C7C57D43DDE4}"/>
    <dgm:cxn modelId="{2F23328B-12B4-49BE-A1BC-C82B17250861}" type="presOf" srcId="{4569B2C3-0DF3-465A-A09D-73DBA50FDE1C}" destId="{67F60336-D876-466B-A37A-FAA04B5C64F3}" srcOrd="0" destOrd="2" presId="urn:microsoft.com/office/officeart/2005/8/layout/hProcess11"/>
    <dgm:cxn modelId="{9DEBF9C0-9D30-4E39-9930-024B9D901C7C}" srcId="{1AF948B3-CD1D-4786-8B74-EE71E9006B6B}" destId="{A5555BFC-5FA1-42D0-A7F1-F71BDB102890}" srcOrd="0" destOrd="0" parTransId="{99FB4D5E-5F18-4CA2-8D04-A6195A29BA84}" sibTransId="{619DE15B-6240-42FA-AA41-05D5280865D3}"/>
    <dgm:cxn modelId="{5695F9C0-B0C3-4688-A331-FEE9630186B6}" type="presOf" srcId="{A5555BFC-5FA1-42D0-A7F1-F71BDB102890}" destId="{67F60336-D876-466B-A37A-FAA04B5C64F3}" srcOrd="0" destOrd="1" presId="urn:microsoft.com/office/officeart/2005/8/layout/hProcess11"/>
    <dgm:cxn modelId="{07DFDD75-50DB-4A9B-BF8C-18BA349BDDE1}" type="presOf" srcId="{AFF2D413-9433-4CC5-A401-8869A03660DB}" destId="{06727BA1-5FCF-472A-AF3E-67DF657568A1}" srcOrd="0" destOrd="0" presId="urn:microsoft.com/office/officeart/2005/8/layout/hProcess11"/>
    <dgm:cxn modelId="{9FFE6ECE-E2A2-41E9-9EE9-AEE2E795A6BD}" type="presParOf" srcId="{06727BA1-5FCF-472A-AF3E-67DF657568A1}" destId="{30099803-CB23-4EB1-A8F5-177864387F72}" srcOrd="0" destOrd="0" presId="urn:microsoft.com/office/officeart/2005/8/layout/hProcess11"/>
    <dgm:cxn modelId="{91BDA2DB-E3FA-46D3-8A7B-C1D19F59D291}" type="presParOf" srcId="{06727BA1-5FCF-472A-AF3E-67DF657568A1}" destId="{887FEBE4-2533-491B-AEC3-004FF39A877D}" srcOrd="1" destOrd="0" presId="urn:microsoft.com/office/officeart/2005/8/layout/hProcess11"/>
    <dgm:cxn modelId="{942FF8E7-0365-427A-9DAF-F0D63FFD2FB1}" type="presParOf" srcId="{887FEBE4-2533-491B-AEC3-004FF39A877D}" destId="{27AEA8FF-40D2-44C6-8D40-4712B281B8BD}" srcOrd="0" destOrd="0" presId="urn:microsoft.com/office/officeart/2005/8/layout/hProcess11"/>
    <dgm:cxn modelId="{7F09C459-7624-46D6-9D69-F3046DC86764}" type="presParOf" srcId="{27AEA8FF-40D2-44C6-8D40-4712B281B8BD}" destId="{23070D33-3FB6-4882-A0F5-6FDB4E2754A3}" srcOrd="0" destOrd="0" presId="urn:microsoft.com/office/officeart/2005/8/layout/hProcess11"/>
    <dgm:cxn modelId="{36E85653-9EA0-4A60-BCF8-EC9650B4E969}" type="presParOf" srcId="{27AEA8FF-40D2-44C6-8D40-4712B281B8BD}" destId="{4AACF1C8-ADF4-4270-8445-9728C30A9B08}" srcOrd="1" destOrd="0" presId="urn:microsoft.com/office/officeart/2005/8/layout/hProcess11"/>
    <dgm:cxn modelId="{0ABC5F49-6C31-4D49-8CC4-9CED64AAA657}" type="presParOf" srcId="{27AEA8FF-40D2-44C6-8D40-4712B281B8BD}" destId="{2F775386-8F68-492B-A60C-FB03688697DF}" srcOrd="2" destOrd="0" presId="urn:microsoft.com/office/officeart/2005/8/layout/hProcess11"/>
    <dgm:cxn modelId="{94E370A4-31B4-4AC5-BCBE-C6CBB78CEB64}" type="presParOf" srcId="{887FEBE4-2533-491B-AEC3-004FF39A877D}" destId="{F7DE9517-8060-4908-8352-04CDECFCD243}" srcOrd="1" destOrd="0" presId="urn:microsoft.com/office/officeart/2005/8/layout/hProcess11"/>
    <dgm:cxn modelId="{4533A5DE-F8FB-421E-B247-9D32D03688C4}" type="presParOf" srcId="{887FEBE4-2533-491B-AEC3-004FF39A877D}" destId="{33470A88-2DBD-42EA-8F8F-22D7BEDA8E5E}" srcOrd="2" destOrd="0" presId="urn:microsoft.com/office/officeart/2005/8/layout/hProcess11"/>
    <dgm:cxn modelId="{C6FC0843-1685-4BF5-A49A-0159501A4D36}" type="presParOf" srcId="{33470A88-2DBD-42EA-8F8F-22D7BEDA8E5E}" destId="{8730FCCE-B7BA-414F-84DE-AD75D3C14EC3}" srcOrd="0" destOrd="0" presId="urn:microsoft.com/office/officeart/2005/8/layout/hProcess11"/>
    <dgm:cxn modelId="{5C19B971-6849-44EE-B472-8ACEA82BB700}" type="presParOf" srcId="{33470A88-2DBD-42EA-8F8F-22D7BEDA8E5E}" destId="{BCEFBC1A-00E4-4C1C-B1E9-B228279B5B3D}" srcOrd="1" destOrd="0" presId="urn:microsoft.com/office/officeart/2005/8/layout/hProcess11"/>
    <dgm:cxn modelId="{BF23F98F-BA6B-4939-A23A-90436FF7E72F}" type="presParOf" srcId="{33470A88-2DBD-42EA-8F8F-22D7BEDA8E5E}" destId="{3B73691E-0153-4DC6-991B-6D15D0BD8146}" srcOrd="2" destOrd="0" presId="urn:microsoft.com/office/officeart/2005/8/layout/hProcess11"/>
    <dgm:cxn modelId="{69389900-5504-44A9-B767-165ED9AC0008}" type="presParOf" srcId="{887FEBE4-2533-491B-AEC3-004FF39A877D}" destId="{6FA18BFF-656D-4C0E-BA1A-DDA739B430A8}" srcOrd="3" destOrd="0" presId="urn:microsoft.com/office/officeart/2005/8/layout/hProcess11"/>
    <dgm:cxn modelId="{DFC9952C-40EB-42AD-87DA-57E3BBD882B0}" type="presParOf" srcId="{887FEBE4-2533-491B-AEC3-004FF39A877D}" destId="{89CA9B8A-1EE1-4016-B276-D0953F8730D0}" srcOrd="4" destOrd="0" presId="urn:microsoft.com/office/officeart/2005/8/layout/hProcess11"/>
    <dgm:cxn modelId="{6AB4DA0F-4E9C-4E87-8F74-9DA32689E534}" type="presParOf" srcId="{89CA9B8A-1EE1-4016-B276-D0953F8730D0}" destId="{67F60336-D876-466B-A37A-FAA04B5C64F3}" srcOrd="0" destOrd="0" presId="urn:microsoft.com/office/officeart/2005/8/layout/hProcess11"/>
    <dgm:cxn modelId="{4BA8EB0E-7221-4D3B-BEDA-74E6C3B7B55A}" type="presParOf" srcId="{89CA9B8A-1EE1-4016-B276-D0953F8730D0}" destId="{DC07D2CD-EFC2-4918-A8B0-25900648ED91}" srcOrd="1" destOrd="0" presId="urn:microsoft.com/office/officeart/2005/8/layout/hProcess11"/>
    <dgm:cxn modelId="{F525E1C2-6387-4389-B4F4-20B25C7E216D}" type="presParOf" srcId="{89CA9B8A-1EE1-4016-B276-D0953F8730D0}" destId="{AD220195-861E-4360-932B-7E6A16A2214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F41953-470D-46BB-8B7D-B1D472BDDBC2}"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s-CO"/>
        </a:p>
      </dgm:t>
    </dgm:pt>
    <dgm:pt modelId="{174B93E9-A725-49E8-93B2-0BE8E9F13DBD}">
      <dgm:prSet/>
      <dgm:spPr>
        <a:solidFill>
          <a:srgbClr val="8DDB8F">
            <a:alpha val="50000"/>
          </a:srgbClr>
        </a:solidFill>
      </dgm:spPr>
      <dgm:t>
        <a:bodyPr/>
        <a:lstStyle/>
        <a:p>
          <a:pPr rtl="0"/>
          <a:r>
            <a:rPr lang="es-CO" b="1" dirty="0" smtClean="0"/>
            <a:t>INSPECCIÓN: </a:t>
          </a:r>
          <a:r>
            <a:rPr lang="es-CO" b="1" dirty="0" smtClean="0">
              <a:solidFill>
                <a:srgbClr val="FF0000"/>
              </a:solidFill>
            </a:rPr>
            <a:t>Constatación</a:t>
          </a:r>
          <a:r>
            <a:rPr lang="es-CO" b="1" dirty="0" smtClean="0"/>
            <a:t> ocular o comprobación de un producto, proceso, servicio para evaluar su conformidad con unos requisitos en un momento determinado.</a:t>
          </a:r>
          <a:endParaRPr lang="es-CO" dirty="0"/>
        </a:p>
      </dgm:t>
    </dgm:pt>
    <dgm:pt modelId="{88386540-0C6C-487C-9FC7-D58E5DB7B253}" type="parTrans" cxnId="{A7CF68A7-098A-49BC-B992-48CB94171E75}">
      <dgm:prSet/>
      <dgm:spPr/>
      <dgm:t>
        <a:bodyPr/>
        <a:lstStyle/>
        <a:p>
          <a:endParaRPr lang="es-CO"/>
        </a:p>
      </dgm:t>
    </dgm:pt>
    <dgm:pt modelId="{3BF4742D-4578-477F-8E6E-0F7F8DE48982}" type="sibTrans" cxnId="{A7CF68A7-098A-49BC-B992-48CB94171E75}">
      <dgm:prSet/>
      <dgm:spPr/>
      <dgm:t>
        <a:bodyPr/>
        <a:lstStyle/>
        <a:p>
          <a:endParaRPr lang="es-CO"/>
        </a:p>
      </dgm:t>
    </dgm:pt>
    <dgm:pt modelId="{58D3C4F9-F29E-4F21-900A-AF97FC5C50F7}">
      <dgm:prSet/>
      <dgm:spPr>
        <a:solidFill>
          <a:srgbClr val="8DDB8F">
            <a:alpha val="50000"/>
          </a:srgbClr>
        </a:solidFill>
      </dgm:spPr>
      <dgm:t>
        <a:bodyPr/>
        <a:lstStyle/>
        <a:p>
          <a:pPr rtl="0"/>
          <a:endParaRPr lang="es-CO" dirty="0"/>
        </a:p>
      </dgm:t>
    </dgm:pt>
    <dgm:pt modelId="{D9F1658C-2680-40F5-8532-3695DD69DBAD}" type="parTrans" cxnId="{B609C71C-A097-49F9-A1BE-72E8177B4A97}">
      <dgm:prSet/>
      <dgm:spPr/>
      <dgm:t>
        <a:bodyPr/>
        <a:lstStyle/>
        <a:p>
          <a:endParaRPr lang="es-CO"/>
        </a:p>
      </dgm:t>
    </dgm:pt>
    <dgm:pt modelId="{5D9A0B8F-82B7-4869-A152-138974C8B63D}" type="sibTrans" cxnId="{B609C71C-A097-49F9-A1BE-72E8177B4A97}">
      <dgm:prSet/>
      <dgm:spPr/>
      <dgm:t>
        <a:bodyPr/>
        <a:lstStyle/>
        <a:p>
          <a:endParaRPr lang="es-CO"/>
        </a:p>
      </dgm:t>
    </dgm:pt>
    <dgm:pt modelId="{F6530035-30BE-4655-91BB-6B7562F6696A}">
      <dgm:prSet/>
      <dgm:spPr>
        <a:solidFill>
          <a:srgbClr val="8DDB8F"/>
        </a:solidFill>
      </dgm:spPr>
      <dgm:t>
        <a:bodyPr/>
        <a:lstStyle/>
        <a:p>
          <a:pPr rtl="0"/>
          <a:r>
            <a:rPr lang="es-CO" b="1" dirty="0" smtClean="0"/>
            <a:t>VIGILANCIA: Observar el desarrollo o ejecución de los procesos  o toma de decisiones, sin intervenir  en aquellos o tener injerencia en los mismos, con el fin de </a:t>
          </a:r>
          <a:r>
            <a:rPr lang="es-CO" b="1" dirty="0" smtClean="0">
              <a:solidFill>
                <a:srgbClr val="FF0000"/>
              </a:solidFill>
            </a:rPr>
            <a:t>obtener información </a:t>
          </a:r>
          <a:r>
            <a:rPr lang="es-CO" b="1" dirty="0" smtClean="0"/>
            <a:t>útil para el control.</a:t>
          </a:r>
          <a:endParaRPr lang="es-CO" dirty="0"/>
        </a:p>
      </dgm:t>
    </dgm:pt>
    <dgm:pt modelId="{08AD27CE-F702-4C6F-A210-6340F46A619F}" type="parTrans" cxnId="{3F1E7E21-E804-4707-A7B8-191A8A320F9D}">
      <dgm:prSet/>
      <dgm:spPr/>
      <dgm:t>
        <a:bodyPr/>
        <a:lstStyle/>
        <a:p>
          <a:endParaRPr lang="es-CO"/>
        </a:p>
      </dgm:t>
    </dgm:pt>
    <dgm:pt modelId="{B1BA3945-C1CE-4CB4-9FA8-44894AEF583F}" type="sibTrans" cxnId="{3F1E7E21-E804-4707-A7B8-191A8A320F9D}">
      <dgm:prSet/>
      <dgm:spPr/>
      <dgm:t>
        <a:bodyPr/>
        <a:lstStyle/>
        <a:p>
          <a:endParaRPr lang="es-CO"/>
        </a:p>
      </dgm:t>
    </dgm:pt>
    <dgm:pt modelId="{6EE8456A-F45B-4C10-B030-02D6CF701563}">
      <dgm:prSet/>
      <dgm:spPr>
        <a:solidFill>
          <a:srgbClr val="8DDB8F"/>
        </a:solidFill>
      </dgm:spPr>
      <dgm:t>
        <a:bodyPr/>
        <a:lstStyle/>
        <a:p>
          <a:pPr rtl="0"/>
          <a:endParaRPr lang="es-CO"/>
        </a:p>
      </dgm:t>
    </dgm:pt>
    <dgm:pt modelId="{332C36AA-C4DF-44DC-9290-18A986E2B791}" type="parTrans" cxnId="{C8D613E1-BAF4-4D2C-974E-ECCF862FC385}">
      <dgm:prSet/>
      <dgm:spPr/>
      <dgm:t>
        <a:bodyPr/>
        <a:lstStyle/>
        <a:p>
          <a:endParaRPr lang="es-CO"/>
        </a:p>
      </dgm:t>
    </dgm:pt>
    <dgm:pt modelId="{1563E6C6-FB5A-491E-90F0-B8B28B742201}" type="sibTrans" cxnId="{C8D613E1-BAF4-4D2C-974E-ECCF862FC385}">
      <dgm:prSet/>
      <dgm:spPr/>
      <dgm:t>
        <a:bodyPr/>
        <a:lstStyle/>
        <a:p>
          <a:endParaRPr lang="es-CO"/>
        </a:p>
      </dgm:t>
    </dgm:pt>
    <dgm:pt modelId="{26FDC986-8E75-4EA0-9C00-83FD91CD5D0E}">
      <dgm:prSet/>
      <dgm:spPr>
        <a:solidFill>
          <a:srgbClr val="92D050">
            <a:alpha val="50000"/>
          </a:srgbClr>
        </a:solidFill>
      </dgm:spPr>
      <dgm:t>
        <a:bodyPr/>
        <a:lstStyle/>
        <a:p>
          <a:pPr rtl="0"/>
          <a:r>
            <a:rPr lang="es-CO" b="1" dirty="0" smtClean="0"/>
            <a:t>CONTROL: Determinar si la gestión y los resultados de los sujetos de control se ajustan o son </a:t>
          </a:r>
          <a:r>
            <a:rPr lang="es-CO" b="1" dirty="0" smtClean="0">
              <a:solidFill>
                <a:srgbClr val="FF0000"/>
              </a:solidFill>
            </a:rPr>
            <a:t>conformes</a:t>
          </a:r>
          <a:r>
            <a:rPr lang="es-CO" b="1" dirty="0" smtClean="0"/>
            <a:t> a los principios, políticas, planes, programas, proyectos y normatividad que son aplicables.</a:t>
          </a:r>
          <a:endParaRPr lang="es-CO" dirty="0"/>
        </a:p>
      </dgm:t>
    </dgm:pt>
    <dgm:pt modelId="{6750EFDF-B6C2-47A4-AA6E-06B10392264F}" type="parTrans" cxnId="{425743DB-651A-49AA-A788-940477B693A9}">
      <dgm:prSet/>
      <dgm:spPr/>
      <dgm:t>
        <a:bodyPr/>
        <a:lstStyle/>
        <a:p>
          <a:endParaRPr lang="es-CO"/>
        </a:p>
      </dgm:t>
    </dgm:pt>
    <dgm:pt modelId="{05AA9F79-4F33-4423-86EB-12898D28A753}" type="sibTrans" cxnId="{425743DB-651A-49AA-A788-940477B693A9}">
      <dgm:prSet/>
      <dgm:spPr/>
      <dgm:t>
        <a:bodyPr/>
        <a:lstStyle/>
        <a:p>
          <a:endParaRPr lang="es-CO"/>
        </a:p>
      </dgm:t>
    </dgm:pt>
    <dgm:pt modelId="{557A8DC6-435B-4B55-A1C4-F8A1EF8938BC}" type="pres">
      <dgm:prSet presAssocID="{13F41953-470D-46BB-8B7D-B1D472BDDBC2}" presName="compositeShape" presStyleCnt="0">
        <dgm:presLayoutVars>
          <dgm:chMax val="7"/>
          <dgm:dir/>
          <dgm:resizeHandles val="exact"/>
        </dgm:presLayoutVars>
      </dgm:prSet>
      <dgm:spPr/>
      <dgm:t>
        <a:bodyPr/>
        <a:lstStyle/>
        <a:p>
          <a:endParaRPr lang="es-ES"/>
        </a:p>
      </dgm:t>
    </dgm:pt>
    <dgm:pt modelId="{FDE2B88E-D437-43D1-8752-D268D5745C55}" type="pres">
      <dgm:prSet presAssocID="{174B93E9-A725-49E8-93B2-0BE8E9F13DBD}" presName="circ1" presStyleLbl="vennNode1" presStyleIdx="0" presStyleCnt="3"/>
      <dgm:spPr/>
      <dgm:t>
        <a:bodyPr/>
        <a:lstStyle/>
        <a:p>
          <a:endParaRPr lang="es-ES"/>
        </a:p>
      </dgm:t>
    </dgm:pt>
    <dgm:pt modelId="{630B2819-8A35-45E4-ACC2-DFF45AD728D7}" type="pres">
      <dgm:prSet presAssocID="{174B93E9-A725-49E8-93B2-0BE8E9F13DBD}" presName="circ1Tx" presStyleLbl="revTx" presStyleIdx="0" presStyleCnt="0">
        <dgm:presLayoutVars>
          <dgm:chMax val="0"/>
          <dgm:chPref val="0"/>
          <dgm:bulletEnabled val="1"/>
        </dgm:presLayoutVars>
      </dgm:prSet>
      <dgm:spPr/>
      <dgm:t>
        <a:bodyPr/>
        <a:lstStyle/>
        <a:p>
          <a:endParaRPr lang="es-ES"/>
        </a:p>
      </dgm:t>
    </dgm:pt>
    <dgm:pt modelId="{076CFFAF-22B1-418E-8FA7-6784A1D55AE0}" type="pres">
      <dgm:prSet presAssocID="{F6530035-30BE-4655-91BB-6B7562F6696A}" presName="circ2" presStyleLbl="vennNode1" presStyleIdx="1" presStyleCnt="3"/>
      <dgm:spPr/>
      <dgm:t>
        <a:bodyPr/>
        <a:lstStyle/>
        <a:p>
          <a:endParaRPr lang="es-ES"/>
        </a:p>
      </dgm:t>
    </dgm:pt>
    <dgm:pt modelId="{FACA35AD-800D-40B4-8B9F-EA8493D697F3}" type="pres">
      <dgm:prSet presAssocID="{F6530035-30BE-4655-91BB-6B7562F6696A}" presName="circ2Tx" presStyleLbl="revTx" presStyleIdx="0" presStyleCnt="0">
        <dgm:presLayoutVars>
          <dgm:chMax val="0"/>
          <dgm:chPref val="0"/>
          <dgm:bulletEnabled val="1"/>
        </dgm:presLayoutVars>
      </dgm:prSet>
      <dgm:spPr/>
      <dgm:t>
        <a:bodyPr/>
        <a:lstStyle/>
        <a:p>
          <a:endParaRPr lang="es-ES"/>
        </a:p>
      </dgm:t>
    </dgm:pt>
    <dgm:pt modelId="{8F4382E4-2AD4-48F5-8A6C-9BF239514F32}" type="pres">
      <dgm:prSet presAssocID="{26FDC986-8E75-4EA0-9C00-83FD91CD5D0E}" presName="circ3" presStyleLbl="vennNode1" presStyleIdx="2" presStyleCnt="3"/>
      <dgm:spPr/>
      <dgm:t>
        <a:bodyPr/>
        <a:lstStyle/>
        <a:p>
          <a:endParaRPr lang="es-ES"/>
        </a:p>
      </dgm:t>
    </dgm:pt>
    <dgm:pt modelId="{6F6E1F4A-0F31-4EE8-A043-5CE8812FB90D}" type="pres">
      <dgm:prSet presAssocID="{26FDC986-8E75-4EA0-9C00-83FD91CD5D0E}" presName="circ3Tx" presStyleLbl="revTx" presStyleIdx="0" presStyleCnt="0">
        <dgm:presLayoutVars>
          <dgm:chMax val="0"/>
          <dgm:chPref val="0"/>
          <dgm:bulletEnabled val="1"/>
        </dgm:presLayoutVars>
      </dgm:prSet>
      <dgm:spPr/>
      <dgm:t>
        <a:bodyPr/>
        <a:lstStyle/>
        <a:p>
          <a:endParaRPr lang="es-ES"/>
        </a:p>
      </dgm:t>
    </dgm:pt>
  </dgm:ptLst>
  <dgm:cxnLst>
    <dgm:cxn modelId="{C8D613E1-BAF4-4D2C-974E-ECCF862FC385}" srcId="{F6530035-30BE-4655-91BB-6B7562F6696A}" destId="{6EE8456A-F45B-4C10-B030-02D6CF701563}" srcOrd="0" destOrd="0" parTransId="{332C36AA-C4DF-44DC-9290-18A986E2B791}" sibTransId="{1563E6C6-FB5A-491E-90F0-B8B28B742201}"/>
    <dgm:cxn modelId="{185739B0-8F03-4FF4-A326-32B8387BA4B8}" type="presOf" srcId="{26FDC986-8E75-4EA0-9C00-83FD91CD5D0E}" destId="{8F4382E4-2AD4-48F5-8A6C-9BF239514F32}" srcOrd="0" destOrd="0" presId="urn:microsoft.com/office/officeart/2005/8/layout/venn1"/>
    <dgm:cxn modelId="{63C90786-9D96-4E04-A298-F28A1702E7D5}" type="presOf" srcId="{F6530035-30BE-4655-91BB-6B7562F6696A}" destId="{076CFFAF-22B1-418E-8FA7-6784A1D55AE0}" srcOrd="0" destOrd="0" presId="urn:microsoft.com/office/officeart/2005/8/layout/venn1"/>
    <dgm:cxn modelId="{43725D8F-A5D9-4192-ABA2-4F67DE07C315}" type="presOf" srcId="{6EE8456A-F45B-4C10-B030-02D6CF701563}" destId="{FACA35AD-800D-40B4-8B9F-EA8493D697F3}" srcOrd="1" destOrd="1" presId="urn:microsoft.com/office/officeart/2005/8/layout/venn1"/>
    <dgm:cxn modelId="{A7CF68A7-098A-49BC-B992-48CB94171E75}" srcId="{13F41953-470D-46BB-8B7D-B1D472BDDBC2}" destId="{174B93E9-A725-49E8-93B2-0BE8E9F13DBD}" srcOrd="0" destOrd="0" parTransId="{88386540-0C6C-487C-9FC7-D58E5DB7B253}" sibTransId="{3BF4742D-4578-477F-8E6E-0F7F8DE48982}"/>
    <dgm:cxn modelId="{B609C71C-A097-49F9-A1BE-72E8177B4A97}" srcId="{174B93E9-A725-49E8-93B2-0BE8E9F13DBD}" destId="{58D3C4F9-F29E-4F21-900A-AF97FC5C50F7}" srcOrd="0" destOrd="0" parTransId="{D9F1658C-2680-40F5-8532-3695DD69DBAD}" sibTransId="{5D9A0B8F-82B7-4869-A152-138974C8B63D}"/>
    <dgm:cxn modelId="{5004ACFE-A09B-4456-8264-B615AE25964D}" type="presOf" srcId="{26FDC986-8E75-4EA0-9C00-83FD91CD5D0E}" destId="{6F6E1F4A-0F31-4EE8-A043-5CE8812FB90D}" srcOrd="1" destOrd="0" presId="urn:microsoft.com/office/officeart/2005/8/layout/venn1"/>
    <dgm:cxn modelId="{C83976FC-95EA-4F2B-9ADF-9C0F71553986}" type="presOf" srcId="{58D3C4F9-F29E-4F21-900A-AF97FC5C50F7}" destId="{630B2819-8A35-45E4-ACC2-DFF45AD728D7}" srcOrd="1" destOrd="1" presId="urn:microsoft.com/office/officeart/2005/8/layout/venn1"/>
    <dgm:cxn modelId="{6EA06018-7C88-4B43-918D-195F86D640C4}" type="presOf" srcId="{13F41953-470D-46BB-8B7D-B1D472BDDBC2}" destId="{557A8DC6-435B-4B55-A1C4-F8A1EF8938BC}" srcOrd="0" destOrd="0" presId="urn:microsoft.com/office/officeart/2005/8/layout/venn1"/>
    <dgm:cxn modelId="{4509454B-D750-495A-890F-386FC7D4C82C}" type="presOf" srcId="{6EE8456A-F45B-4C10-B030-02D6CF701563}" destId="{076CFFAF-22B1-418E-8FA7-6784A1D55AE0}" srcOrd="0" destOrd="1" presId="urn:microsoft.com/office/officeart/2005/8/layout/venn1"/>
    <dgm:cxn modelId="{64B81C14-B2B4-43BF-B483-3323CD7A4D9B}" type="presOf" srcId="{174B93E9-A725-49E8-93B2-0BE8E9F13DBD}" destId="{630B2819-8A35-45E4-ACC2-DFF45AD728D7}" srcOrd="1" destOrd="0" presId="urn:microsoft.com/office/officeart/2005/8/layout/venn1"/>
    <dgm:cxn modelId="{E876C8DE-3EFA-4C57-9E3C-48D7834F6A53}" type="presOf" srcId="{F6530035-30BE-4655-91BB-6B7562F6696A}" destId="{FACA35AD-800D-40B4-8B9F-EA8493D697F3}" srcOrd="1" destOrd="0" presId="urn:microsoft.com/office/officeart/2005/8/layout/venn1"/>
    <dgm:cxn modelId="{425743DB-651A-49AA-A788-940477B693A9}" srcId="{13F41953-470D-46BB-8B7D-B1D472BDDBC2}" destId="{26FDC986-8E75-4EA0-9C00-83FD91CD5D0E}" srcOrd="2" destOrd="0" parTransId="{6750EFDF-B6C2-47A4-AA6E-06B10392264F}" sibTransId="{05AA9F79-4F33-4423-86EB-12898D28A753}"/>
    <dgm:cxn modelId="{9BD94EAF-CF4B-4BC5-B122-465CD9716EFE}" type="presOf" srcId="{58D3C4F9-F29E-4F21-900A-AF97FC5C50F7}" destId="{FDE2B88E-D437-43D1-8752-D268D5745C55}" srcOrd="0" destOrd="1" presId="urn:microsoft.com/office/officeart/2005/8/layout/venn1"/>
    <dgm:cxn modelId="{3F1E7E21-E804-4707-A7B8-191A8A320F9D}" srcId="{13F41953-470D-46BB-8B7D-B1D472BDDBC2}" destId="{F6530035-30BE-4655-91BB-6B7562F6696A}" srcOrd="1" destOrd="0" parTransId="{08AD27CE-F702-4C6F-A210-6340F46A619F}" sibTransId="{B1BA3945-C1CE-4CB4-9FA8-44894AEF583F}"/>
    <dgm:cxn modelId="{053FBDFB-9707-4191-AF6D-7C48E9E380BC}" type="presOf" srcId="{174B93E9-A725-49E8-93B2-0BE8E9F13DBD}" destId="{FDE2B88E-D437-43D1-8752-D268D5745C55}" srcOrd="0" destOrd="0" presId="urn:microsoft.com/office/officeart/2005/8/layout/venn1"/>
    <dgm:cxn modelId="{21585A6B-3E81-4352-B7BD-C1B150228772}" type="presParOf" srcId="{557A8DC6-435B-4B55-A1C4-F8A1EF8938BC}" destId="{FDE2B88E-D437-43D1-8752-D268D5745C55}" srcOrd="0" destOrd="0" presId="urn:microsoft.com/office/officeart/2005/8/layout/venn1"/>
    <dgm:cxn modelId="{3456DD1D-5A85-4E98-A0E3-DD0037D2A81E}" type="presParOf" srcId="{557A8DC6-435B-4B55-A1C4-F8A1EF8938BC}" destId="{630B2819-8A35-45E4-ACC2-DFF45AD728D7}" srcOrd="1" destOrd="0" presId="urn:microsoft.com/office/officeart/2005/8/layout/venn1"/>
    <dgm:cxn modelId="{59F83FDC-E374-4D8F-8B28-6024A238B87E}" type="presParOf" srcId="{557A8DC6-435B-4B55-A1C4-F8A1EF8938BC}" destId="{076CFFAF-22B1-418E-8FA7-6784A1D55AE0}" srcOrd="2" destOrd="0" presId="urn:microsoft.com/office/officeart/2005/8/layout/venn1"/>
    <dgm:cxn modelId="{F42DC302-1E45-4EAF-BBBE-AA9AA2B0766B}" type="presParOf" srcId="{557A8DC6-435B-4B55-A1C4-F8A1EF8938BC}" destId="{FACA35AD-800D-40B4-8B9F-EA8493D697F3}" srcOrd="3" destOrd="0" presId="urn:microsoft.com/office/officeart/2005/8/layout/venn1"/>
    <dgm:cxn modelId="{8DA1DBF7-C2CB-42DE-980E-228782439749}" type="presParOf" srcId="{557A8DC6-435B-4B55-A1C4-F8A1EF8938BC}" destId="{8F4382E4-2AD4-48F5-8A6C-9BF239514F32}" srcOrd="4" destOrd="0" presId="urn:microsoft.com/office/officeart/2005/8/layout/venn1"/>
    <dgm:cxn modelId="{725582CD-09FD-4A82-ABF6-1FAC1523C9DB}" type="presParOf" srcId="{557A8DC6-435B-4B55-A1C4-F8A1EF8938BC}" destId="{6F6E1F4A-0F31-4EE8-A043-5CE8812FB90D}" srcOrd="5" destOrd="0" presId="urn:microsoft.com/office/officeart/2005/8/layout/venn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1FA83E-D57F-427D-B3C6-E996675FD4D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CO"/>
        </a:p>
      </dgm:t>
    </dgm:pt>
    <dgm:pt modelId="{A7735932-4BCD-4958-804D-5F88F694BE11}">
      <dgm:prSet phldrT="[Texto]"/>
      <dgm:spPr>
        <a:solidFill>
          <a:srgbClr val="C808B1"/>
        </a:solidFill>
      </dgm:spPr>
      <dgm:t>
        <a:bodyPr/>
        <a:lstStyle/>
        <a:p>
          <a:r>
            <a:rPr lang="es-CO" dirty="0" smtClean="0"/>
            <a:t>Queja</a:t>
          </a:r>
          <a:endParaRPr lang="es-CO" dirty="0"/>
        </a:p>
      </dgm:t>
    </dgm:pt>
    <dgm:pt modelId="{EF50E622-6A4F-41DC-B94C-CEAABC4DF0CD}" type="parTrans" cxnId="{7FEC7BFC-C71C-477D-BEC4-8BE7F7EDDF17}">
      <dgm:prSet/>
      <dgm:spPr/>
      <dgm:t>
        <a:bodyPr/>
        <a:lstStyle/>
        <a:p>
          <a:endParaRPr lang="es-CO"/>
        </a:p>
      </dgm:t>
    </dgm:pt>
    <dgm:pt modelId="{48EED9A8-29F0-4CD1-9F51-981A2EEDA480}" type="sibTrans" cxnId="{7FEC7BFC-C71C-477D-BEC4-8BE7F7EDDF17}">
      <dgm:prSet/>
      <dgm:spPr>
        <a:solidFill>
          <a:srgbClr val="030B45"/>
        </a:solidFill>
      </dgm:spPr>
      <dgm:t>
        <a:bodyPr/>
        <a:lstStyle/>
        <a:p>
          <a:endParaRPr lang="es-CO"/>
        </a:p>
      </dgm:t>
    </dgm:pt>
    <dgm:pt modelId="{62B9018D-1797-42D1-B8B7-891F360CAC69}">
      <dgm:prSet phldrT="[Texto]"/>
      <dgm:spPr>
        <a:solidFill>
          <a:srgbClr val="C808B1"/>
        </a:solidFill>
      </dgm:spPr>
      <dgm:t>
        <a:bodyPr/>
        <a:lstStyle/>
        <a:p>
          <a:r>
            <a:rPr lang="es-CO" dirty="0" smtClean="0"/>
            <a:t>Solución?</a:t>
          </a:r>
          <a:endParaRPr lang="es-CO" dirty="0"/>
        </a:p>
      </dgm:t>
    </dgm:pt>
    <dgm:pt modelId="{4E9A7FFD-5606-4D7F-90B3-2F551741A2FA}" type="parTrans" cxnId="{82B007B3-6F8B-4C40-9F17-B5F19DCE7B97}">
      <dgm:prSet/>
      <dgm:spPr/>
      <dgm:t>
        <a:bodyPr/>
        <a:lstStyle/>
        <a:p>
          <a:endParaRPr lang="es-CO"/>
        </a:p>
      </dgm:t>
    </dgm:pt>
    <dgm:pt modelId="{C9F82871-6560-49EF-BC56-67FC61BEA95A}" type="sibTrans" cxnId="{82B007B3-6F8B-4C40-9F17-B5F19DCE7B97}">
      <dgm:prSet/>
      <dgm:spPr>
        <a:solidFill>
          <a:srgbClr val="030B45"/>
        </a:solidFill>
      </dgm:spPr>
      <dgm:t>
        <a:bodyPr/>
        <a:lstStyle/>
        <a:p>
          <a:endParaRPr lang="es-CO"/>
        </a:p>
      </dgm:t>
    </dgm:pt>
    <dgm:pt modelId="{72B6C817-4194-4D08-AE26-C60EECDA4EEC}">
      <dgm:prSet phldrT="[Texto]"/>
      <dgm:spPr>
        <a:solidFill>
          <a:srgbClr val="C808B1"/>
        </a:solidFill>
      </dgm:spPr>
      <dgm:t>
        <a:bodyPr/>
        <a:lstStyle/>
        <a:p>
          <a:r>
            <a:rPr lang="es-CO" dirty="0" smtClean="0"/>
            <a:t>Usuario Satisfecho?</a:t>
          </a:r>
          <a:endParaRPr lang="es-CO" dirty="0"/>
        </a:p>
      </dgm:t>
    </dgm:pt>
    <dgm:pt modelId="{06D247A7-CE82-4171-A83B-8120FB7BBFD4}" type="parTrans" cxnId="{D68E9520-BAC6-4D3B-B540-E679F93E0365}">
      <dgm:prSet/>
      <dgm:spPr/>
      <dgm:t>
        <a:bodyPr/>
        <a:lstStyle/>
        <a:p>
          <a:endParaRPr lang="es-CO"/>
        </a:p>
      </dgm:t>
    </dgm:pt>
    <dgm:pt modelId="{39D78572-52DB-4AF8-B05D-92B6EB02A393}" type="sibTrans" cxnId="{D68E9520-BAC6-4D3B-B540-E679F93E0365}">
      <dgm:prSet/>
      <dgm:spPr>
        <a:solidFill>
          <a:srgbClr val="030B45"/>
        </a:solidFill>
      </dgm:spPr>
      <dgm:t>
        <a:bodyPr/>
        <a:lstStyle/>
        <a:p>
          <a:endParaRPr lang="es-CO"/>
        </a:p>
      </dgm:t>
    </dgm:pt>
    <dgm:pt modelId="{C2D472AB-48E3-432E-9D59-6BBCBA84F2ED}" type="pres">
      <dgm:prSet presAssocID="{DA1FA83E-D57F-427D-B3C6-E996675FD4D9}" presName="cycle" presStyleCnt="0">
        <dgm:presLayoutVars>
          <dgm:dir/>
          <dgm:resizeHandles val="exact"/>
        </dgm:presLayoutVars>
      </dgm:prSet>
      <dgm:spPr/>
      <dgm:t>
        <a:bodyPr/>
        <a:lstStyle/>
        <a:p>
          <a:endParaRPr lang="es-CO"/>
        </a:p>
      </dgm:t>
    </dgm:pt>
    <dgm:pt modelId="{8C3E1AE3-78E7-424F-910A-53B2B9331F1B}" type="pres">
      <dgm:prSet presAssocID="{A7735932-4BCD-4958-804D-5F88F694BE11}" presName="node" presStyleLbl="node1" presStyleIdx="0" presStyleCnt="3">
        <dgm:presLayoutVars>
          <dgm:bulletEnabled val="1"/>
        </dgm:presLayoutVars>
      </dgm:prSet>
      <dgm:spPr/>
      <dgm:t>
        <a:bodyPr/>
        <a:lstStyle/>
        <a:p>
          <a:endParaRPr lang="es-CO"/>
        </a:p>
      </dgm:t>
    </dgm:pt>
    <dgm:pt modelId="{70FDC35C-F27C-4F3B-8281-7E8BBD62C187}" type="pres">
      <dgm:prSet presAssocID="{48EED9A8-29F0-4CD1-9F51-981A2EEDA480}" presName="sibTrans" presStyleLbl="sibTrans2D1" presStyleIdx="0" presStyleCnt="3"/>
      <dgm:spPr/>
      <dgm:t>
        <a:bodyPr/>
        <a:lstStyle/>
        <a:p>
          <a:endParaRPr lang="es-CO"/>
        </a:p>
      </dgm:t>
    </dgm:pt>
    <dgm:pt modelId="{719F8A43-EC16-46DD-B917-632A9D9E20C9}" type="pres">
      <dgm:prSet presAssocID="{48EED9A8-29F0-4CD1-9F51-981A2EEDA480}" presName="connectorText" presStyleLbl="sibTrans2D1" presStyleIdx="0" presStyleCnt="3"/>
      <dgm:spPr/>
      <dgm:t>
        <a:bodyPr/>
        <a:lstStyle/>
        <a:p>
          <a:endParaRPr lang="es-CO"/>
        </a:p>
      </dgm:t>
    </dgm:pt>
    <dgm:pt modelId="{F6512F2A-DAD4-4F2F-8F70-398E3539DCEA}" type="pres">
      <dgm:prSet presAssocID="{62B9018D-1797-42D1-B8B7-891F360CAC69}" presName="node" presStyleLbl="node1" presStyleIdx="1" presStyleCnt="3">
        <dgm:presLayoutVars>
          <dgm:bulletEnabled val="1"/>
        </dgm:presLayoutVars>
      </dgm:prSet>
      <dgm:spPr/>
      <dgm:t>
        <a:bodyPr/>
        <a:lstStyle/>
        <a:p>
          <a:endParaRPr lang="es-CO"/>
        </a:p>
      </dgm:t>
    </dgm:pt>
    <dgm:pt modelId="{21551517-77CC-48F4-9340-80C3F259E7C9}" type="pres">
      <dgm:prSet presAssocID="{C9F82871-6560-49EF-BC56-67FC61BEA95A}" presName="sibTrans" presStyleLbl="sibTrans2D1" presStyleIdx="1" presStyleCnt="3"/>
      <dgm:spPr/>
      <dgm:t>
        <a:bodyPr/>
        <a:lstStyle/>
        <a:p>
          <a:endParaRPr lang="es-CO"/>
        </a:p>
      </dgm:t>
    </dgm:pt>
    <dgm:pt modelId="{2F833384-2CD2-4096-84CD-92497956BF72}" type="pres">
      <dgm:prSet presAssocID="{C9F82871-6560-49EF-BC56-67FC61BEA95A}" presName="connectorText" presStyleLbl="sibTrans2D1" presStyleIdx="1" presStyleCnt="3"/>
      <dgm:spPr/>
      <dgm:t>
        <a:bodyPr/>
        <a:lstStyle/>
        <a:p>
          <a:endParaRPr lang="es-CO"/>
        </a:p>
      </dgm:t>
    </dgm:pt>
    <dgm:pt modelId="{6C402F7D-D42A-4827-8753-CFBEC4C7291E}" type="pres">
      <dgm:prSet presAssocID="{72B6C817-4194-4D08-AE26-C60EECDA4EEC}" presName="node" presStyleLbl="node1" presStyleIdx="2" presStyleCnt="3">
        <dgm:presLayoutVars>
          <dgm:bulletEnabled val="1"/>
        </dgm:presLayoutVars>
      </dgm:prSet>
      <dgm:spPr/>
      <dgm:t>
        <a:bodyPr/>
        <a:lstStyle/>
        <a:p>
          <a:endParaRPr lang="es-CO"/>
        </a:p>
      </dgm:t>
    </dgm:pt>
    <dgm:pt modelId="{23455888-D762-4AAA-BD49-9C63B049A641}" type="pres">
      <dgm:prSet presAssocID="{39D78572-52DB-4AF8-B05D-92B6EB02A393}" presName="sibTrans" presStyleLbl="sibTrans2D1" presStyleIdx="2" presStyleCnt="3"/>
      <dgm:spPr/>
      <dgm:t>
        <a:bodyPr/>
        <a:lstStyle/>
        <a:p>
          <a:endParaRPr lang="es-CO"/>
        </a:p>
      </dgm:t>
    </dgm:pt>
    <dgm:pt modelId="{1BDA67C6-A407-4589-B172-43EB09C5B247}" type="pres">
      <dgm:prSet presAssocID="{39D78572-52DB-4AF8-B05D-92B6EB02A393}" presName="connectorText" presStyleLbl="sibTrans2D1" presStyleIdx="2" presStyleCnt="3"/>
      <dgm:spPr/>
      <dgm:t>
        <a:bodyPr/>
        <a:lstStyle/>
        <a:p>
          <a:endParaRPr lang="es-CO"/>
        </a:p>
      </dgm:t>
    </dgm:pt>
  </dgm:ptLst>
  <dgm:cxnLst>
    <dgm:cxn modelId="{82B007B3-6F8B-4C40-9F17-B5F19DCE7B97}" srcId="{DA1FA83E-D57F-427D-B3C6-E996675FD4D9}" destId="{62B9018D-1797-42D1-B8B7-891F360CAC69}" srcOrd="1" destOrd="0" parTransId="{4E9A7FFD-5606-4D7F-90B3-2F551741A2FA}" sibTransId="{C9F82871-6560-49EF-BC56-67FC61BEA95A}"/>
    <dgm:cxn modelId="{D28DF088-B3E1-48C9-B4FC-D1903451FF8D}" type="presOf" srcId="{39D78572-52DB-4AF8-B05D-92B6EB02A393}" destId="{23455888-D762-4AAA-BD49-9C63B049A641}" srcOrd="0" destOrd="0" presId="urn:microsoft.com/office/officeart/2005/8/layout/cycle2"/>
    <dgm:cxn modelId="{D9DB38F6-ADF3-4307-A887-A8A7370D2354}" type="presOf" srcId="{C9F82871-6560-49EF-BC56-67FC61BEA95A}" destId="{2F833384-2CD2-4096-84CD-92497956BF72}" srcOrd="1" destOrd="0" presId="urn:microsoft.com/office/officeart/2005/8/layout/cycle2"/>
    <dgm:cxn modelId="{5DB609D6-73B3-4C6C-A1E9-2B2553CD9B1F}" type="presOf" srcId="{C9F82871-6560-49EF-BC56-67FC61BEA95A}" destId="{21551517-77CC-48F4-9340-80C3F259E7C9}" srcOrd="0" destOrd="0" presId="urn:microsoft.com/office/officeart/2005/8/layout/cycle2"/>
    <dgm:cxn modelId="{C27149DF-3DCE-42B9-B9A3-E27329A7A358}" type="presOf" srcId="{62B9018D-1797-42D1-B8B7-891F360CAC69}" destId="{F6512F2A-DAD4-4F2F-8F70-398E3539DCEA}" srcOrd="0" destOrd="0" presId="urn:microsoft.com/office/officeart/2005/8/layout/cycle2"/>
    <dgm:cxn modelId="{D68E9520-BAC6-4D3B-B540-E679F93E0365}" srcId="{DA1FA83E-D57F-427D-B3C6-E996675FD4D9}" destId="{72B6C817-4194-4D08-AE26-C60EECDA4EEC}" srcOrd="2" destOrd="0" parTransId="{06D247A7-CE82-4171-A83B-8120FB7BBFD4}" sibTransId="{39D78572-52DB-4AF8-B05D-92B6EB02A393}"/>
    <dgm:cxn modelId="{C6B1F488-5AC3-4CE6-B7D6-DA66D0711112}" type="presOf" srcId="{39D78572-52DB-4AF8-B05D-92B6EB02A393}" destId="{1BDA67C6-A407-4589-B172-43EB09C5B247}" srcOrd="1" destOrd="0" presId="urn:microsoft.com/office/officeart/2005/8/layout/cycle2"/>
    <dgm:cxn modelId="{7FEC7BFC-C71C-477D-BEC4-8BE7F7EDDF17}" srcId="{DA1FA83E-D57F-427D-B3C6-E996675FD4D9}" destId="{A7735932-4BCD-4958-804D-5F88F694BE11}" srcOrd="0" destOrd="0" parTransId="{EF50E622-6A4F-41DC-B94C-CEAABC4DF0CD}" sibTransId="{48EED9A8-29F0-4CD1-9F51-981A2EEDA480}"/>
    <dgm:cxn modelId="{C5AA548C-2AE7-488C-9C0B-070F323C9803}" type="presOf" srcId="{A7735932-4BCD-4958-804D-5F88F694BE11}" destId="{8C3E1AE3-78E7-424F-910A-53B2B9331F1B}" srcOrd="0" destOrd="0" presId="urn:microsoft.com/office/officeart/2005/8/layout/cycle2"/>
    <dgm:cxn modelId="{0894BD87-9F3C-4382-B474-D56F5D4FCAD8}" type="presOf" srcId="{72B6C817-4194-4D08-AE26-C60EECDA4EEC}" destId="{6C402F7D-D42A-4827-8753-CFBEC4C7291E}" srcOrd="0" destOrd="0" presId="urn:microsoft.com/office/officeart/2005/8/layout/cycle2"/>
    <dgm:cxn modelId="{37A9247A-6905-40B4-A400-25769DA16BAD}" type="presOf" srcId="{48EED9A8-29F0-4CD1-9F51-981A2EEDA480}" destId="{719F8A43-EC16-46DD-B917-632A9D9E20C9}" srcOrd="1" destOrd="0" presId="urn:microsoft.com/office/officeart/2005/8/layout/cycle2"/>
    <dgm:cxn modelId="{F1138CBE-077F-4D00-8FD5-6B810A8E17D8}" type="presOf" srcId="{48EED9A8-29F0-4CD1-9F51-981A2EEDA480}" destId="{70FDC35C-F27C-4F3B-8281-7E8BBD62C187}" srcOrd="0" destOrd="0" presId="urn:microsoft.com/office/officeart/2005/8/layout/cycle2"/>
    <dgm:cxn modelId="{2BC7FDDC-34D7-4EE2-B951-FF3D1A04BE44}" type="presOf" srcId="{DA1FA83E-D57F-427D-B3C6-E996675FD4D9}" destId="{C2D472AB-48E3-432E-9D59-6BBCBA84F2ED}" srcOrd="0" destOrd="0" presId="urn:microsoft.com/office/officeart/2005/8/layout/cycle2"/>
    <dgm:cxn modelId="{EC0CD5B9-68E9-413B-9981-F1B5E266FFA2}" type="presParOf" srcId="{C2D472AB-48E3-432E-9D59-6BBCBA84F2ED}" destId="{8C3E1AE3-78E7-424F-910A-53B2B9331F1B}" srcOrd="0" destOrd="0" presId="urn:microsoft.com/office/officeart/2005/8/layout/cycle2"/>
    <dgm:cxn modelId="{E8ACDBA8-F5E0-450F-8475-07D6D53D7F21}" type="presParOf" srcId="{C2D472AB-48E3-432E-9D59-6BBCBA84F2ED}" destId="{70FDC35C-F27C-4F3B-8281-7E8BBD62C187}" srcOrd="1" destOrd="0" presId="urn:microsoft.com/office/officeart/2005/8/layout/cycle2"/>
    <dgm:cxn modelId="{F7C95E4F-13CD-4A4A-BCD5-558BAB72F286}" type="presParOf" srcId="{70FDC35C-F27C-4F3B-8281-7E8BBD62C187}" destId="{719F8A43-EC16-46DD-B917-632A9D9E20C9}" srcOrd="0" destOrd="0" presId="urn:microsoft.com/office/officeart/2005/8/layout/cycle2"/>
    <dgm:cxn modelId="{43414B60-798D-4C26-BA46-E0FCB9ACAA86}" type="presParOf" srcId="{C2D472AB-48E3-432E-9D59-6BBCBA84F2ED}" destId="{F6512F2A-DAD4-4F2F-8F70-398E3539DCEA}" srcOrd="2" destOrd="0" presId="urn:microsoft.com/office/officeart/2005/8/layout/cycle2"/>
    <dgm:cxn modelId="{D200B583-4EFD-4ECF-A51F-20334021E374}" type="presParOf" srcId="{C2D472AB-48E3-432E-9D59-6BBCBA84F2ED}" destId="{21551517-77CC-48F4-9340-80C3F259E7C9}" srcOrd="3" destOrd="0" presId="urn:microsoft.com/office/officeart/2005/8/layout/cycle2"/>
    <dgm:cxn modelId="{F52DB44B-96E3-496B-8DA1-ECE97D2BAF49}" type="presParOf" srcId="{21551517-77CC-48F4-9340-80C3F259E7C9}" destId="{2F833384-2CD2-4096-84CD-92497956BF72}" srcOrd="0" destOrd="0" presId="urn:microsoft.com/office/officeart/2005/8/layout/cycle2"/>
    <dgm:cxn modelId="{DD1F14B3-294F-40C5-A1A7-5A453A136F31}" type="presParOf" srcId="{C2D472AB-48E3-432E-9D59-6BBCBA84F2ED}" destId="{6C402F7D-D42A-4827-8753-CFBEC4C7291E}" srcOrd="4" destOrd="0" presId="urn:microsoft.com/office/officeart/2005/8/layout/cycle2"/>
    <dgm:cxn modelId="{C454FAAD-C174-4EF4-9189-918F7455234E}" type="presParOf" srcId="{C2D472AB-48E3-432E-9D59-6BBCBA84F2ED}" destId="{23455888-D762-4AAA-BD49-9C63B049A641}" srcOrd="5" destOrd="0" presId="urn:microsoft.com/office/officeart/2005/8/layout/cycle2"/>
    <dgm:cxn modelId="{2C9CD604-594C-4F5E-809A-FC60F92348EC}" type="presParOf" srcId="{23455888-D762-4AAA-BD49-9C63B049A641}" destId="{1BDA67C6-A407-4589-B172-43EB09C5B24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1FA83E-D57F-427D-B3C6-E996675FD4D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CO"/>
        </a:p>
      </dgm:t>
    </dgm:pt>
    <dgm:pt modelId="{A7735932-4BCD-4958-804D-5F88F694BE11}">
      <dgm:prSet phldrT="[Texto]"/>
      <dgm:spPr>
        <a:solidFill>
          <a:srgbClr val="C808B1"/>
        </a:solidFill>
      </dgm:spPr>
      <dgm:t>
        <a:bodyPr/>
        <a:lstStyle/>
        <a:p>
          <a:r>
            <a:rPr lang="es-CO" dirty="0" smtClean="0"/>
            <a:t>Queja</a:t>
          </a:r>
          <a:endParaRPr lang="es-CO" dirty="0"/>
        </a:p>
      </dgm:t>
    </dgm:pt>
    <dgm:pt modelId="{EF50E622-6A4F-41DC-B94C-CEAABC4DF0CD}" type="parTrans" cxnId="{7FEC7BFC-C71C-477D-BEC4-8BE7F7EDDF17}">
      <dgm:prSet/>
      <dgm:spPr/>
      <dgm:t>
        <a:bodyPr/>
        <a:lstStyle/>
        <a:p>
          <a:endParaRPr lang="es-CO"/>
        </a:p>
      </dgm:t>
    </dgm:pt>
    <dgm:pt modelId="{48EED9A8-29F0-4CD1-9F51-981A2EEDA480}" type="sibTrans" cxnId="{7FEC7BFC-C71C-477D-BEC4-8BE7F7EDDF17}">
      <dgm:prSet/>
      <dgm:spPr>
        <a:solidFill>
          <a:srgbClr val="030B45"/>
        </a:solidFill>
      </dgm:spPr>
      <dgm:t>
        <a:bodyPr/>
        <a:lstStyle/>
        <a:p>
          <a:endParaRPr lang="es-CO"/>
        </a:p>
      </dgm:t>
    </dgm:pt>
    <dgm:pt modelId="{62B9018D-1797-42D1-B8B7-891F360CAC69}">
      <dgm:prSet phldrT="[Texto]"/>
      <dgm:spPr>
        <a:solidFill>
          <a:srgbClr val="C808B1"/>
        </a:solidFill>
      </dgm:spPr>
      <dgm:t>
        <a:bodyPr/>
        <a:lstStyle/>
        <a:p>
          <a:r>
            <a:rPr lang="es-CO" dirty="0" smtClean="0"/>
            <a:t>Solución?</a:t>
          </a:r>
          <a:endParaRPr lang="es-CO" dirty="0"/>
        </a:p>
      </dgm:t>
    </dgm:pt>
    <dgm:pt modelId="{4E9A7FFD-5606-4D7F-90B3-2F551741A2FA}" type="parTrans" cxnId="{82B007B3-6F8B-4C40-9F17-B5F19DCE7B97}">
      <dgm:prSet/>
      <dgm:spPr/>
      <dgm:t>
        <a:bodyPr/>
        <a:lstStyle/>
        <a:p>
          <a:endParaRPr lang="es-CO"/>
        </a:p>
      </dgm:t>
    </dgm:pt>
    <dgm:pt modelId="{C9F82871-6560-49EF-BC56-67FC61BEA95A}" type="sibTrans" cxnId="{82B007B3-6F8B-4C40-9F17-B5F19DCE7B97}">
      <dgm:prSet/>
      <dgm:spPr>
        <a:solidFill>
          <a:srgbClr val="030B45"/>
        </a:solidFill>
      </dgm:spPr>
      <dgm:t>
        <a:bodyPr/>
        <a:lstStyle/>
        <a:p>
          <a:endParaRPr lang="es-CO"/>
        </a:p>
      </dgm:t>
    </dgm:pt>
    <dgm:pt modelId="{72B6C817-4194-4D08-AE26-C60EECDA4EEC}">
      <dgm:prSet phldrT="[Texto]"/>
      <dgm:spPr>
        <a:solidFill>
          <a:srgbClr val="C808B1"/>
        </a:solidFill>
      </dgm:spPr>
      <dgm:t>
        <a:bodyPr/>
        <a:lstStyle/>
        <a:p>
          <a:r>
            <a:rPr lang="es-CO" dirty="0" smtClean="0"/>
            <a:t>Usuario Satisfecho?</a:t>
          </a:r>
          <a:endParaRPr lang="es-CO" dirty="0"/>
        </a:p>
      </dgm:t>
    </dgm:pt>
    <dgm:pt modelId="{06D247A7-CE82-4171-A83B-8120FB7BBFD4}" type="parTrans" cxnId="{D68E9520-BAC6-4D3B-B540-E679F93E0365}">
      <dgm:prSet/>
      <dgm:spPr/>
      <dgm:t>
        <a:bodyPr/>
        <a:lstStyle/>
        <a:p>
          <a:endParaRPr lang="es-CO"/>
        </a:p>
      </dgm:t>
    </dgm:pt>
    <dgm:pt modelId="{39D78572-52DB-4AF8-B05D-92B6EB02A393}" type="sibTrans" cxnId="{D68E9520-BAC6-4D3B-B540-E679F93E0365}">
      <dgm:prSet/>
      <dgm:spPr>
        <a:solidFill>
          <a:srgbClr val="030B45"/>
        </a:solidFill>
      </dgm:spPr>
      <dgm:t>
        <a:bodyPr/>
        <a:lstStyle/>
        <a:p>
          <a:endParaRPr lang="es-CO"/>
        </a:p>
      </dgm:t>
    </dgm:pt>
    <dgm:pt modelId="{C2D472AB-48E3-432E-9D59-6BBCBA84F2ED}" type="pres">
      <dgm:prSet presAssocID="{DA1FA83E-D57F-427D-B3C6-E996675FD4D9}" presName="cycle" presStyleCnt="0">
        <dgm:presLayoutVars>
          <dgm:dir/>
          <dgm:resizeHandles val="exact"/>
        </dgm:presLayoutVars>
      </dgm:prSet>
      <dgm:spPr/>
      <dgm:t>
        <a:bodyPr/>
        <a:lstStyle/>
        <a:p>
          <a:endParaRPr lang="es-CO"/>
        </a:p>
      </dgm:t>
    </dgm:pt>
    <dgm:pt modelId="{8C3E1AE3-78E7-424F-910A-53B2B9331F1B}" type="pres">
      <dgm:prSet presAssocID="{A7735932-4BCD-4958-804D-5F88F694BE11}" presName="node" presStyleLbl="node1" presStyleIdx="0" presStyleCnt="3">
        <dgm:presLayoutVars>
          <dgm:bulletEnabled val="1"/>
        </dgm:presLayoutVars>
      </dgm:prSet>
      <dgm:spPr/>
      <dgm:t>
        <a:bodyPr/>
        <a:lstStyle/>
        <a:p>
          <a:endParaRPr lang="es-CO"/>
        </a:p>
      </dgm:t>
    </dgm:pt>
    <dgm:pt modelId="{70FDC35C-F27C-4F3B-8281-7E8BBD62C187}" type="pres">
      <dgm:prSet presAssocID="{48EED9A8-29F0-4CD1-9F51-981A2EEDA480}" presName="sibTrans" presStyleLbl="sibTrans2D1" presStyleIdx="0" presStyleCnt="3"/>
      <dgm:spPr/>
      <dgm:t>
        <a:bodyPr/>
        <a:lstStyle/>
        <a:p>
          <a:endParaRPr lang="es-CO"/>
        </a:p>
      </dgm:t>
    </dgm:pt>
    <dgm:pt modelId="{719F8A43-EC16-46DD-B917-632A9D9E20C9}" type="pres">
      <dgm:prSet presAssocID="{48EED9A8-29F0-4CD1-9F51-981A2EEDA480}" presName="connectorText" presStyleLbl="sibTrans2D1" presStyleIdx="0" presStyleCnt="3"/>
      <dgm:spPr/>
      <dgm:t>
        <a:bodyPr/>
        <a:lstStyle/>
        <a:p>
          <a:endParaRPr lang="es-CO"/>
        </a:p>
      </dgm:t>
    </dgm:pt>
    <dgm:pt modelId="{F6512F2A-DAD4-4F2F-8F70-398E3539DCEA}" type="pres">
      <dgm:prSet presAssocID="{62B9018D-1797-42D1-B8B7-891F360CAC69}" presName="node" presStyleLbl="node1" presStyleIdx="1" presStyleCnt="3">
        <dgm:presLayoutVars>
          <dgm:bulletEnabled val="1"/>
        </dgm:presLayoutVars>
      </dgm:prSet>
      <dgm:spPr/>
      <dgm:t>
        <a:bodyPr/>
        <a:lstStyle/>
        <a:p>
          <a:endParaRPr lang="es-CO"/>
        </a:p>
      </dgm:t>
    </dgm:pt>
    <dgm:pt modelId="{21551517-77CC-48F4-9340-80C3F259E7C9}" type="pres">
      <dgm:prSet presAssocID="{C9F82871-6560-49EF-BC56-67FC61BEA95A}" presName="sibTrans" presStyleLbl="sibTrans2D1" presStyleIdx="1" presStyleCnt="3"/>
      <dgm:spPr/>
      <dgm:t>
        <a:bodyPr/>
        <a:lstStyle/>
        <a:p>
          <a:endParaRPr lang="es-CO"/>
        </a:p>
      </dgm:t>
    </dgm:pt>
    <dgm:pt modelId="{2F833384-2CD2-4096-84CD-92497956BF72}" type="pres">
      <dgm:prSet presAssocID="{C9F82871-6560-49EF-BC56-67FC61BEA95A}" presName="connectorText" presStyleLbl="sibTrans2D1" presStyleIdx="1" presStyleCnt="3"/>
      <dgm:spPr/>
      <dgm:t>
        <a:bodyPr/>
        <a:lstStyle/>
        <a:p>
          <a:endParaRPr lang="es-CO"/>
        </a:p>
      </dgm:t>
    </dgm:pt>
    <dgm:pt modelId="{6C402F7D-D42A-4827-8753-CFBEC4C7291E}" type="pres">
      <dgm:prSet presAssocID="{72B6C817-4194-4D08-AE26-C60EECDA4EEC}" presName="node" presStyleLbl="node1" presStyleIdx="2" presStyleCnt="3">
        <dgm:presLayoutVars>
          <dgm:bulletEnabled val="1"/>
        </dgm:presLayoutVars>
      </dgm:prSet>
      <dgm:spPr/>
      <dgm:t>
        <a:bodyPr/>
        <a:lstStyle/>
        <a:p>
          <a:endParaRPr lang="es-CO"/>
        </a:p>
      </dgm:t>
    </dgm:pt>
    <dgm:pt modelId="{23455888-D762-4AAA-BD49-9C63B049A641}" type="pres">
      <dgm:prSet presAssocID="{39D78572-52DB-4AF8-B05D-92B6EB02A393}" presName="sibTrans" presStyleLbl="sibTrans2D1" presStyleIdx="2" presStyleCnt="3"/>
      <dgm:spPr/>
      <dgm:t>
        <a:bodyPr/>
        <a:lstStyle/>
        <a:p>
          <a:endParaRPr lang="es-CO"/>
        </a:p>
      </dgm:t>
    </dgm:pt>
    <dgm:pt modelId="{1BDA67C6-A407-4589-B172-43EB09C5B247}" type="pres">
      <dgm:prSet presAssocID="{39D78572-52DB-4AF8-B05D-92B6EB02A393}" presName="connectorText" presStyleLbl="sibTrans2D1" presStyleIdx="2" presStyleCnt="3"/>
      <dgm:spPr/>
      <dgm:t>
        <a:bodyPr/>
        <a:lstStyle/>
        <a:p>
          <a:endParaRPr lang="es-CO"/>
        </a:p>
      </dgm:t>
    </dgm:pt>
  </dgm:ptLst>
  <dgm:cxnLst>
    <dgm:cxn modelId="{82B007B3-6F8B-4C40-9F17-B5F19DCE7B97}" srcId="{DA1FA83E-D57F-427D-B3C6-E996675FD4D9}" destId="{62B9018D-1797-42D1-B8B7-891F360CAC69}" srcOrd="1" destOrd="0" parTransId="{4E9A7FFD-5606-4D7F-90B3-2F551741A2FA}" sibTransId="{C9F82871-6560-49EF-BC56-67FC61BEA95A}"/>
    <dgm:cxn modelId="{239339F1-6054-4145-B4F0-FB7453802311}" type="presOf" srcId="{48EED9A8-29F0-4CD1-9F51-981A2EEDA480}" destId="{719F8A43-EC16-46DD-B917-632A9D9E20C9}" srcOrd="1" destOrd="0" presId="urn:microsoft.com/office/officeart/2005/8/layout/cycle2"/>
    <dgm:cxn modelId="{D68E9520-BAC6-4D3B-B540-E679F93E0365}" srcId="{DA1FA83E-D57F-427D-B3C6-E996675FD4D9}" destId="{72B6C817-4194-4D08-AE26-C60EECDA4EEC}" srcOrd="2" destOrd="0" parTransId="{06D247A7-CE82-4171-A83B-8120FB7BBFD4}" sibTransId="{39D78572-52DB-4AF8-B05D-92B6EB02A393}"/>
    <dgm:cxn modelId="{0A358916-B635-4A7C-8A2F-8B43F564B98E}" type="presOf" srcId="{C9F82871-6560-49EF-BC56-67FC61BEA95A}" destId="{2F833384-2CD2-4096-84CD-92497956BF72}" srcOrd="1" destOrd="0" presId="urn:microsoft.com/office/officeart/2005/8/layout/cycle2"/>
    <dgm:cxn modelId="{EE67B463-ACE0-47BF-99DB-ECD64781988E}" type="presOf" srcId="{62B9018D-1797-42D1-B8B7-891F360CAC69}" destId="{F6512F2A-DAD4-4F2F-8F70-398E3539DCEA}" srcOrd="0" destOrd="0" presId="urn:microsoft.com/office/officeart/2005/8/layout/cycle2"/>
    <dgm:cxn modelId="{7FEC7BFC-C71C-477D-BEC4-8BE7F7EDDF17}" srcId="{DA1FA83E-D57F-427D-B3C6-E996675FD4D9}" destId="{A7735932-4BCD-4958-804D-5F88F694BE11}" srcOrd="0" destOrd="0" parTransId="{EF50E622-6A4F-41DC-B94C-CEAABC4DF0CD}" sibTransId="{48EED9A8-29F0-4CD1-9F51-981A2EEDA480}"/>
    <dgm:cxn modelId="{83334613-7F09-4CA3-9867-646F09BE7189}" type="presOf" srcId="{48EED9A8-29F0-4CD1-9F51-981A2EEDA480}" destId="{70FDC35C-F27C-4F3B-8281-7E8BBD62C187}" srcOrd="0" destOrd="0" presId="urn:microsoft.com/office/officeart/2005/8/layout/cycle2"/>
    <dgm:cxn modelId="{1F84D37D-03F1-48DA-AFD8-3480799F160C}" type="presOf" srcId="{DA1FA83E-D57F-427D-B3C6-E996675FD4D9}" destId="{C2D472AB-48E3-432E-9D59-6BBCBA84F2ED}" srcOrd="0" destOrd="0" presId="urn:microsoft.com/office/officeart/2005/8/layout/cycle2"/>
    <dgm:cxn modelId="{247AEBFE-B760-4E0A-9025-F9C119B4060C}" type="presOf" srcId="{39D78572-52DB-4AF8-B05D-92B6EB02A393}" destId="{1BDA67C6-A407-4589-B172-43EB09C5B247}" srcOrd="1" destOrd="0" presId="urn:microsoft.com/office/officeart/2005/8/layout/cycle2"/>
    <dgm:cxn modelId="{96735018-465F-4AAA-8DC4-3801381AF1F0}" type="presOf" srcId="{A7735932-4BCD-4958-804D-5F88F694BE11}" destId="{8C3E1AE3-78E7-424F-910A-53B2B9331F1B}" srcOrd="0" destOrd="0" presId="urn:microsoft.com/office/officeart/2005/8/layout/cycle2"/>
    <dgm:cxn modelId="{14593D31-9248-4B56-B059-24B779436629}" type="presOf" srcId="{39D78572-52DB-4AF8-B05D-92B6EB02A393}" destId="{23455888-D762-4AAA-BD49-9C63B049A641}" srcOrd="0" destOrd="0" presId="urn:microsoft.com/office/officeart/2005/8/layout/cycle2"/>
    <dgm:cxn modelId="{84CCDED0-201B-4A8A-A7CE-4458FA3CA50D}" type="presOf" srcId="{C9F82871-6560-49EF-BC56-67FC61BEA95A}" destId="{21551517-77CC-48F4-9340-80C3F259E7C9}" srcOrd="0" destOrd="0" presId="urn:microsoft.com/office/officeart/2005/8/layout/cycle2"/>
    <dgm:cxn modelId="{18FAA550-4AAB-4770-8403-458860A3D2BA}" type="presOf" srcId="{72B6C817-4194-4D08-AE26-C60EECDA4EEC}" destId="{6C402F7D-D42A-4827-8753-CFBEC4C7291E}" srcOrd="0" destOrd="0" presId="urn:microsoft.com/office/officeart/2005/8/layout/cycle2"/>
    <dgm:cxn modelId="{4FA5900C-7A6E-4DE4-84BF-5BC3C9C49908}" type="presParOf" srcId="{C2D472AB-48E3-432E-9D59-6BBCBA84F2ED}" destId="{8C3E1AE3-78E7-424F-910A-53B2B9331F1B}" srcOrd="0" destOrd="0" presId="urn:microsoft.com/office/officeart/2005/8/layout/cycle2"/>
    <dgm:cxn modelId="{6B3DF295-2CE5-4577-B6D9-C7DAA7EE90F5}" type="presParOf" srcId="{C2D472AB-48E3-432E-9D59-6BBCBA84F2ED}" destId="{70FDC35C-F27C-4F3B-8281-7E8BBD62C187}" srcOrd="1" destOrd="0" presId="urn:microsoft.com/office/officeart/2005/8/layout/cycle2"/>
    <dgm:cxn modelId="{FF00E4D2-726D-400A-B92D-6D64E9C7F45F}" type="presParOf" srcId="{70FDC35C-F27C-4F3B-8281-7E8BBD62C187}" destId="{719F8A43-EC16-46DD-B917-632A9D9E20C9}" srcOrd="0" destOrd="0" presId="urn:microsoft.com/office/officeart/2005/8/layout/cycle2"/>
    <dgm:cxn modelId="{AC2D5B66-7014-4D5A-82D3-1FFB7A0C6AFA}" type="presParOf" srcId="{C2D472AB-48E3-432E-9D59-6BBCBA84F2ED}" destId="{F6512F2A-DAD4-4F2F-8F70-398E3539DCEA}" srcOrd="2" destOrd="0" presId="urn:microsoft.com/office/officeart/2005/8/layout/cycle2"/>
    <dgm:cxn modelId="{36A966E0-0FDC-47C9-8A15-AC45144E8E32}" type="presParOf" srcId="{C2D472AB-48E3-432E-9D59-6BBCBA84F2ED}" destId="{21551517-77CC-48F4-9340-80C3F259E7C9}" srcOrd="3" destOrd="0" presId="urn:microsoft.com/office/officeart/2005/8/layout/cycle2"/>
    <dgm:cxn modelId="{4BB2892A-C8DB-47FF-9327-8B2AFB117E88}" type="presParOf" srcId="{21551517-77CC-48F4-9340-80C3F259E7C9}" destId="{2F833384-2CD2-4096-84CD-92497956BF72}" srcOrd="0" destOrd="0" presId="urn:microsoft.com/office/officeart/2005/8/layout/cycle2"/>
    <dgm:cxn modelId="{6FCB11E5-A6EC-4342-B315-BA2D8F7F7199}" type="presParOf" srcId="{C2D472AB-48E3-432E-9D59-6BBCBA84F2ED}" destId="{6C402F7D-D42A-4827-8753-CFBEC4C7291E}" srcOrd="4" destOrd="0" presId="urn:microsoft.com/office/officeart/2005/8/layout/cycle2"/>
    <dgm:cxn modelId="{F869EAD5-9533-4999-B9AC-9FC7CCEACFAF}" type="presParOf" srcId="{C2D472AB-48E3-432E-9D59-6BBCBA84F2ED}" destId="{23455888-D762-4AAA-BD49-9C63B049A641}" srcOrd="5" destOrd="0" presId="urn:microsoft.com/office/officeart/2005/8/layout/cycle2"/>
    <dgm:cxn modelId="{7EF8C335-7F8D-4323-AFC4-FCFDE3295523}" type="presParOf" srcId="{23455888-D762-4AAA-BD49-9C63B049A641}" destId="{1BDA67C6-A407-4589-B172-43EB09C5B24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99803-CB23-4EB1-A8F5-177864387F72}">
      <dsp:nvSpPr>
        <dsp:cNvPr id="0" name=""/>
        <dsp:cNvSpPr/>
      </dsp:nvSpPr>
      <dsp:spPr>
        <a:xfrm>
          <a:off x="0" y="1601529"/>
          <a:ext cx="10839236" cy="2135373"/>
        </a:xfrm>
        <a:prstGeom prst="notchedRightArrow">
          <a:avLst/>
        </a:prstGeom>
        <a:solidFill>
          <a:srgbClr val="009999"/>
        </a:solidFill>
        <a:ln>
          <a:noFill/>
        </a:ln>
        <a:effectLst/>
      </dsp:spPr>
      <dsp:style>
        <a:lnRef idx="0">
          <a:scrgbClr r="0" g="0" b="0"/>
        </a:lnRef>
        <a:fillRef idx="1">
          <a:scrgbClr r="0" g="0" b="0"/>
        </a:fillRef>
        <a:effectRef idx="0">
          <a:scrgbClr r="0" g="0" b="0"/>
        </a:effectRef>
        <a:fontRef idx="minor"/>
      </dsp:style>
    </dsp:sp>
    <dsp:sp modelId="{23070D33-3FB6-4882-A0F5-6FDB4E2754A3}">
      <dsp:nvSpPr>
        <dsp:cNvPr id="0" name=""/>
        <dsp:cNvSpPr/>
      </dsp:nvSpPr>
      <dsp:spPr>
        <a:xfrm>
          <a:off x="4763" y="0"/>
          <a:ext cx="3143801" cy="2135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b" anchorCtr="0">
          <a:noAutofit/>
        </a:bodyPr>
        <a:lstStyle/>
        <a:p>
          <a:pPr lvl="0" algn="ctr" defTabSz="1289050" rtl="0">
            <a:lnSpc>
              <a:spcPct val="90000"/>
            </a:lnSpc>
            <a:spcBef>
              <a:spcPct val="0"/>
            </a:spcBef>
            <a:spcAft>
              <a:spcPct val="35000"/>
            </a:spcAft>
          </a:pPr>
          <a:r>
            <a:rPr lang="es-CO" sz="2900" kern="1200" dirty="0" smtClean="0"/>
            <a:t>1991: Constitución Política</a:t>
          </a:r>
          <a:endParaRPr lang="es-CO" sz="2900" kern="1200" dirty="0"/>
        </a:p>
      </dsp:txBody>
      <dsp:txXfrm>
        <a:off x="4763" y="0"/>
        <a:ext cx="3143801" cy="2135373"/>
      </dsp:txXfrm>
    </dsp:sp>
    <dsp:sp modelId="{4AACF1C8-ADF4-4270-8445-9728C30A9B08}">
      <dsp:nvSpPr>
        <dsp:cNvPr id="0" name=""/>
        <dsp:cNvSpPr/>
      </dsp:nvSpPr>
      <dsp:spPr>
        <a:xfrm>
          <a:off x="1309742" y="2402294"/>
          <a:ext cx="533843" cy="5338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30FCCE-B7BA-414F-84DE-AD75D3C14EC3}">
      <dsp:nvSpPr>
        <dsp:cNvPr id="0" name=""/>
        <dsp:cNvSpPr/>
      </dsp:nvSpPr>
      <dsp:spPr>
        <a:xfrm>
          <a:off x="3305755" y="3203059"/>
          <a:ext cx="3143801" cy="2135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t" anchorCtr="0">
          <a:noAutofit/>
        </a:bodyPr>
        <a:lstStyle/>
        <a:p>
          <a:pPr lvl="0" algn="ctr" defTabSz="1289050" rtl="0">
            <a:lnSpc>
              <a:spcPct val="90000"/>
            </a:lnSpc>
            <a:spcBef>
              <a:spcPct val="0"/>
            </a:spcBef>
            <a:spcAft>
              <a:spcPct val="35000"/>
            </a:spcAft>
          </a:pPr>
          <a:r>
            <a:rPr lang="es-CO" sz="2900" kern="1200" smtClean="0"/>
            <a:t>1992: Apagón</a:t>
          </a:r>
          <a:endParaRPr lang="es-CO" sz="2900" kern="1200"/>
        </a:p>
      </dsp:txBody>
      <dsp:txXfrm>
        <a:off x="3305755" y="3203059"/>
        <a:ext cx="3143801" cy="2135373"/>
      </dsp:txXfrm>
    </dsp:sp>
    <dsp:sp modelId="{BCEFBC1A-00E4-4C1C-B1E9-B228279B5B3D}">
      <dsp:nvSpPr>
        <dsp:cNvPr id="0" name=""/>
        <dsp:cNvSpPr/>
      </dsp:nvSpPr>
      <dsp:spPr>
        <a:xfrm>
          <a:off x="4610734" y="2402294"/>
          <a:ext cx="533843" cy="5338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F60336-D876-466B-A37A-FAA04B5C64F3}">
      <dsp:nvSpPr>
        <dsp:cNvPr id="0" name=""/>
        <dsp:cNvSpPr/>
      </dsp:nvSpPr>
      <dsp:spPr>
        <a:xfrm>
          <a:off x="6606747" y="0"/>
          <a:ext cx="3143801" cy="2135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b" anchorCtr="1">
          <a:noAutofit/>
        </a:bodyPr>
        <a:lstStyle/>
        <a:p>
          <a:pPr lvl="0" algn="l" defTabSz="1289050" rtl="0">
            <a:lnSpc>
              <a:spcPct val="90000"/>
            </a:lnSpc>
            <a:spcBef>
              <a:spcPct val="0"/>
            </a:spcBef>
            <a:spcAft>
              <a:spcPct val="35000"/>
            </a:spcAft>
          </a:pPr>
          <a:r>
            <a:rPr lang="es-CO" sz="2900" kern="1200" dirty="0" smtClean="0"/>
            <a:t>1994: 	</a:t>
          </a:r>
        </a:p>
        <a:p>
          <a:pPr lvl="0" algn="l" defTabSz="1289050" rtl="0">
            <a:lnSpc>
              <a:spcPct val="90000"/>
            </a:lnSpc>
            <a:spcBef>
              <a:spcPct val="0"/>
            </a:spcBef>
            <a:spcAft>
              <a:spcPct val="35000"/>
            </a:spcAft>
          </a:pPr>
          <a:r>
            <a:rPr lang="es-CO" sz="2900" kern="1200" dirty="0" smtClean="0"/>
            <a:t>Leyes 142 y 143</a:t>
          </a:r>
          <a:endParaRPr lang="es-CO" sz="2900" kern="1200" dirty="0"/>
        </a:p>
        <a:p>
          <a:pPr marL="228600" lvl="1" indent="-228600" algn="l" defTabSz="1022350" rtl="0">
            <a:lnSpc>
              <a:spcPct val="90000"/>
            </a:lnSpc>
            <a:spcBef>
              <a:spcPct val="0"/>
            </a:spcBef>
            <a:spcAft>
              <a:spcPct val="15000"/>
            </a:spcAft>
            <a:buChar char="••"/>
          </a:pPr>
          <a:r>
            <a:rPr lang="es-CO" sz="2300" kern="1200" smtClean="0"/>
            <a:t>CREG</a:t>
          </a:r>
          <a:endParaRPr lang="es-CO" sz="2300" kern="1200"/>
        </a:p>
        <a:p>
          <a:pPr marL="228600" lvl="1" indent="-228600" algn="l" defTabSz="1022350" rtl="0">
            <a:lnSpc>
              <a:spcPct val="90000"/>
            </a:lnSpc>
            <a:spcBef>
              <a:spcPct val="0"/>
            </a:spcBef>
            <a:spcAft>
              <a:spcPct val="15000"/>
            </a:spcAft>
            <a:buChar char="••"/>
          </a:pPr>
          <a:r>
            <a:rPr lang="es-CO" sz="2300" kern="1200" smtClean="0"/>
            <a:t>Superservicios</a:t>
          </a:r>
          <a:endParaRPr lang="es-CO" sz="2300" kern="1200"/>
        </a:p>
      </dsp:txBody>
      <dsp:txXfrm>
        <a:off x="6606747" y="0"/>
        <a:ext cx="3143801" cy="2135373"/>
      </dsp:txXfrm>
    </dsp:sp>
    <dsp:sp modelId="{DC07D2CD-EFC2-4918-A8B0-25900648ED91}">
      <dsp:nvSpPr>
        <dsp:cNvPr id="0" name=""/>
        <dsp:cNvSpPr/>
      </dsp:nvSpPr>
      <dsp:spPr>
        <a:xfrm>
          <a:off x="7911726" y="2402294"/>
          <a:ext cx="533843" cy="5338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2B88E-D437-43D1-8752-D268D5745C55}">
      <dsp:nvSpPr>
        <dsp:cNvPr id="0" name=""/>
        <dsp:cNvSpPr/>
      </dsp:nvSpPr>
      <dsp:spPr>
        <a:xfrm>
          <a:off x="4032022" y="74584"/>
          <a:ext cx="3580039" cy="3580039"/>
        </a:xfrm>
        <a:prstGeom prst="ellipse">
          <a:avLst/>
        </a:prstGeom>
        <a:solidFill>
          <a:srgbClr val="8DDB8F">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622300" rtl="0">
            <a:lnSpc>
              <a:spcPct val="90000"/>
            </a:lnSpc>
            <a:spcBef>
              <a:spcPct val="0"/>
            </a:spcBef>
            <a:spcAft>
              <a:spcPct val="35000"/>
            </a:spcAft>
          </a:pPr>
          <a:r>
            <a:rPr lang="es-CO" sz="1400" b="1" kern="1200" dirty="0" smtClean="0"/>
            <a:t>INSPECCIÓN: </a:t>
          </a:r>
          <a:r>
            <a:rPr lang="es-CO" sz="1400" b="1" kern="1200" dirty="0" smtClean="0">
              <a:solidFill>
                <a:srgbClr val="FF0000"/>
              </a:solidFill>
            </a:rPr>
            <a:t>Constatación</a:t>
          </a:r>
          <a:r>
            <a:rPr lang="es-CO" sz="1400" b="1" kern="1200" dirty="0" smtClean="0"/>
            <a:t> ocular o comprobación de un producto, proceso, servicio para evaluar su conformidad con unos requisitos en un momento determinado.</a:t>
          </a:r>
          <a:endParaRPr lang="es-CO" sz="1400" kern="1200" dirty="0"/>
        </a:p>
        <a:p>
          <a:pPr marL="57150" lvl="1" indent="-57150" algn="l" defTabSz="488950" rtl="0">
            <a:lnSpc>
              <a:spcPct val="90000"/>
            </a:lnSpc>
            <a:spcBef>
              <a:spcPct val="0"/>
            </a:spcBef>
            <a:spcAft>
              <a:spcPct val="15000"/>
            </a:spcAft>
            <a:buChar char="••"/>
          </a:pPr>
          <a:endParaRPr lang="es-CO" sz="1100" kern="1200" dirty="0"/>
        </a:p>
      </dsp:txBody>
      <dsp:txXfrm>
        <a:off x="4509361" y="701091"/>
        <a:ext cx="2625362" cy="1611017"/>
      </dsp:txXfrm>
    </dsp:sp>
    <dsp:sp modelId="{076CFFAF-22B1-418E-8FA7-6784A1D55AE0}">
      <dsp:nvSpPr>
        <dsp:cNvPr id="0" name=""/>
        <dsp:cNvSpPr/>
      </dsp:nvSpPr>
      <dsp:spPr>
        <a:xfrm>
          <a:off x="5323820" y="2312108"/>
          <a:ext cx="3580039" cy="3580039"/>
        </a:xfrm>
        <a:prstGeom prst="ellipse">
          <a:avLst/>
        </a:prstGeom>
        <a:solidFill>
          <a:srgbClr val="8DDB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622300" rtl="0">
            <a:lnSpc>
              <a:spcPct val="90000"/>
            </a:lnSpc>
            <a:spcBef>
              <a:spcPct val="0"/>
            </a:spcBef>
            <a:spcAft>
              <a:spcPct val="35000"/>
            </a:spcAft>
          </a:pPr>
          <a:r>
            <a:rPr lang="es-CO" sz="1400" b="1" kern="1200" dirty="0" smtClean="0"/>
            <a:t>VIGILANCIA: Observar el desarrollo o ejecución de los procesos  o toma de decisiones, sin intervenir  en aquellos o tener injerencia en los mismos, con el fin de </a:t>
          </a:r>
          <a:r>
            <a:rPr lang="es-CO" sz="1400" b="1" kern="1200" dirty="0" smtClean="0">
              <a:solidFill>
                <a:srgbClr val="FF0000"/>
              </a:solidFill>
            </a:rPr>
            <a:t>obtener información </a:t>
          </a:r>
          <a:r>
            <a:rPr lang="es-CO" sz="1400" b="1" kern="1200" dirty="0" smtClean="0"/>
            <a:t>útil para el control.</a:t>
          </a:r>
          <a:endParaRPr lang="es-CO" sz="1400" kern="1200" dirty="0"/>
        </a:p>
        <a:p>
          <a:pPr marL="57150" lvl="1" indent="-57150" algn="l" defTabSz="488950" rtl="0">
            <a:lnSpc>
              <a:spcPct val="90000"/>
            </a:lnSpc>
            <a:spcBef>
              <a:spcPct val="0"/>
            </a:spcBef>
            <a:spcAft>
              <a:spcPct val="15000"/>
            </a:spcAft>
            <a:buChar char="••"/>
          </a:pPr>
          <a:endParaRPr lang="es-CO" sz="1100" kern="1200"/>
        </a:p>
      </dsp:txBody>
      <dsp:txXfrm>
        <a:off x="6418715" y="3236952"/>
        <a:ext cx="2148023" cy="1969021"/>
      </dsp:txXfrm>
    </dsp:sp>
    <dsp:sp modelId="{8F4382E4-2AD4-48F5-8A6C-9BF239514F32}">
      <dsp:nvSpPr>
        <dsp:cNvPr id="0" name=""/>
        <dsp:cNvSpPr/>
      </dsp:nvSpPr>
      <dsp:spPr>
        <a:xfrm>
          <a:off x="2740225" y="2312108"/>
          <a:ext cx="3580039" cy="3580039"/>
        </a:xfrm>
        <a:prstGeom prst="ellipse">
          <a:avLst/>
        </a:prstGeom>
        <a:solidFill>
          <a:srgbClr val="92D05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s-CO" sz="1400" b="1" kern="1200" dirty="0" smtClean="0"/>
            <a:t>CONTROL: Determinar si la gestión y los resultados de los sujetos de control se ajustan o son </a:t>
          </a:r>
          <a:r>
            <a:rPr lang="es-CO" sz="1400" b="1" kern="1200" dirty="0" smtClean="0">
              <a:solidFill>
                <a:srgbClr val="FF0000"/>
              </a:solidFill>
            </a:rPr>
            <a:t>conformes</a:t>
          </a:r>
          <a:r>
            <a:rPr lang="es-CO" sz="1400" b="1" kern="1200" dirty="0" smtClean="0"/>
            <a:t> a los principios, políticas, planes, programas, proyectos y normatividad que son aplicables.</a:t>
          </a:r>
          <a:endParaRPr lang="es-CO" sz="1400" kern="1200" dirty="0"/>
        </a:p>
      </dsp:txBody>
      <dsp:txXfrm>
        <a:off x="3077345" y="3236952"/>
        <a:ext cx="2148023" cy="19690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E1AE3-78E7-424F-910A-53B2B9331F1B}">
      <dsp:nvSpPr>
        <dsp:cNvPr id="0" name=""/>
        <dsp:cNvSpPr/>
      </dsp:nvSpPr>
      <dsp:spPr>
        <a:xfrm>
          <a:off x="2984499" y="923"/>
          <a:ext cx="2159000" cy="2159000"/>
        </a:xfrm>
        <a:prstGeom prst="ellipse">
          <a:avLst/>
        </a:prstGeom>
        <a:solidFill>
          <a:srgbClr val="C808B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CO" sz="2200" kern="1200" dirty="0" smtClean="0"/>
            <a:t>Queja</a:t>
          </a:r>
          <a:endParaRPr lang="es-CO" sz="2200" kern="1200" dirty="0"/>
        </a:p>
      </dsp:txBody>
      <dsp:txXfrm>
        <a:off x="3300677" y="317101"/>
        <a:ext cx="1526644" cy="1526644"/>
      </dsp:txXfrm>
    </dsp:sp>
    <dsp:sp modelId="{70FDC35C-F27C-4F3B-8281-7E8BBD62C187}">
      <dsp:nvSpPr>
        <dsp:cNvPr id="0" name=""/>
        <dsp:cNvSpPr/>
      </dsp:nvSpPr>
      <dsp:spPr>
        <a:xfrm rot="3600000">
          <a:off x="4579419" y="2105161"/>
          <a:ext cx="573119" cy="728662"/>
        </a:xfrm>
        <a:prstGeom prst="rightArrow">
          <a:avLst>
            <a:gd name="adj1" fmla="val 60000"/>
            <a:gd name="adj2" fmla="val 50000"/>
          </a:avLst>
        </a:prstGeom>
        <a:solidFill>
          <a:srgbClr val="030B4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O" sz="1800" kern="1200"/>
        </a:p>
      </dsp:txBody>
      <dsp:txXfrm>
        <a:off x="4622403" y="2176443"/>
        <a:ext cx="401183" cy="437198"/>
      </dsp:txXfrm>
    </dsp:sp>
    <dsp:sp modelId="{F6512F2A-DAD4-4F2F-8F70-398E3539DCEA}">
      <dsp:nvSpPr>
        <dsp:cNvPr id="0" name=""/>
        <dsp:cNvSpPr/>
      </dsp:nvSpPr>
      <dsp:spPr>
        <a:xfrm>
          <a:off x="4604678" y="2807155"/>
          <a:ext cx="2159000" cy="2159000"/>
        </a:xfrm>
        <a:prstGeom prst="ellipse">
          <a:avLst/>
        </a:prstGeom>
        <a:solidFill>
          <a:srgbClr val="C808B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CO" sz="2200" kern="1200" dirty="0" smtClean="0"/>
            <a:t>Solución?</a:t>
          </a:r>
          <a:endParaRPr lang="es-CO" sz="2200" kern="1200" dirty="0"/>
        </a:p>
      </dsp:txBody>
      <dsp:txXfrm>
        <a:off x="4920856" y="3123333"/>
        <a:ext cx="1526644" cy="1526644"/>
      </dsp:txXfrm>
    </dsp:sp>
    <dsp:sp modelId="{21551517-77CC-48F4-9340-80C3F259E7C9}">
      <dsp:nvSpPr>
        <dsp:cNvPr id="0" name=""/>
        <dsp:cNvSpPr/>
      </dsp:nvSpPr>
      <dsp:spPr>
        <a:xfrm rot="10800000">
          <a:off x="3793660" y="3522324"/>
          <a:ext cx="573119" cy="728662"/>
        </a:xfrm>
        <a:prstGeom prst="rightArrow">
          <a:avLst>
            <a:gd name="adj1" fmla="val 60000"/>
            <a:gd name="adj2" fmla="val 50000"/>
          </a:avLst>
        </a:prstGeom>
        <a:solidFill>
          <a:srgbClr val="030B4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O" sz="1800" kern="1200"/>
        </a:p>
      </dsp:txBody>
      <dsp:txXfrm rot="10800000">
        <a:off x="3965596" y="3668056"/>
        <a:ext cx="401183" cy="437198"/>
      </dsp:txXfrm>
    </dsp:sp>
    <dsp:sp modelId="{6C402F7D-D42A-4827-8753-CFBEC4C7291E}">
      <dsp:nvSpPr>
        <dsp:cNvPr id="0" name=""/>
        <dsp:cNvSpPr/>
      </dsp:nvSpPr>
      <dsp:spPr>
        <a:xfrm>
          <a:off x="1364321" y="2807155"/>
          <a:ext cx="2159000" cy="2159000"/>
        </a:xfrm>
        <a:prstGeom prst="ellipse">
          <a:avLst/>
        </a:prstGeom>
        <a:solidFill>
          <a:srgbClr val="C808B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CO" sz="2200" kern="1200" dirty="0" smtClean="0"/>
            <a:t>Usuario Satisfecho?</a:t>
          </a:r>
          <a:endParaRPr lang="es-CO" sz="2200" kern="1200" dirty="0"/>
        </a:p>
      </dsp:txBody>
      <dsp:txXfrm>
        <a:off x="1680499" y="3123333"/>
        <a:ext cx="1526644" cy="1526644"/>
      </dsp:txXfrm>
    </dsp:sp>
    <dsp:sp modelId="{23455888-D762-4AAA-BD49-9C63B049A641}">
      <dsp:nvSpPr>
        <dsp:cNvPr id="0" name=""/>
        <dsp:cNvSpPr/>
      </dsp:nvSpPr>
      <dsp:spPr>
        <a:xfrm rot="18000000">
          <a:off x="2959240" y="2133255"/>
          <a:ext cx="573119" cy="728662"/>
        </a:xfrm>
        <a:prstGeom prst="rightArrow">
          <a:avLst>
            <a:gd name="adj1" fmla="val 60000"/>
            <a:gd name="adj2" fmla="val 50000"/>
          </a:avLst>
        </a:prstGeom>
        <a:solidFill>
          <a:srgbClr val="030B4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O" sz="1800" kern="1200"/>
        </a:p>
      </dsp:txBody>
      <dsp:txXfrm>
        <a:off x="3002224" y="2353437"/>
        <a:ext cx="401183" cy="4371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E1AE3-78E7-424F-910A-53B2B9331F1B}">
      <dsp:nvSpPr>
        <dsp:cNvPr id="0" name=""/>
        <dsp:cNvSpPr/>
      </dsp:nvSpPr>
      <dsp:spPr>
        <a:xfrm>
          <a:off x="2839747" y="161"/>
          <a:ext cx="1942788" cy="1942788"/>
        </a:xfrm>
        <a:prstGeom prst="ellipse">
          <a:avLst/>
        </a:prstGeom>
        <a:solidFill>
          <a:srgbClr val="C808B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CO" sz="1900" kern="1200" dirty="0" smtClean="0"/>
            <a:t>Queja</a:t>
          </a:r>
          <a:endParaRPr lang="es-CO" sz="1900" kern="1200" dirty="0"/>
        </a:p>
      </dsp:txBody>
      <dsp:txXfrm>
        <a:off x="3124262" y="284676"/>
        <a:ext cx="1373758" cy="1373758"/>
      </dsp:txXfrm>
    </dsp:sp>
    <dsp:sp modelId="{70FDC35C-F27C-4F3B-8281-7E8BBD62C187}">
      <dsp:nvSpPr>
        <dsp:cNvPr id="0" name=""/>
        <dsp:cNvSpPr/>
      </dsp:nvSpPr>
      <dsp:spPr>
        <a:xfrm rot="3600000">
          <a:off x="4274952" y="1893521"/>
          <a:ext cx="515534" cy="655691"/>
        </a:xfrm>
        <a:prstGeom prst="rightArrow">
          <a:avLst>
            <a:gd name="adj1" fmla="val 60000"/>
            <a:gd name="adj2" fmla="val 50000"/>
          </a:avLst>
        </a:prstGeom>
        <a:solidFill>
          <a:srgbClr val="030B4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CO" sz="1500" kern="1200"/>
        </a:p>
      </dsp:txBody>
      <dsp:txXfrm>
        <a:off x="4313617" y="1957689"/>
        <a:ext cx="360874" cy="393415"/>
      </dsp:txXfrm>
    </dsp:sp>
    <dsp:sp modelId="{F6512F2A-DAD4-4F2F-8F70-398E3539DCEA}">
      <dsp:nvSpPr>
        <dsp:cNvPr id="0" name=""/>
        <dsp:cNvSpPr/>
      </dsp:nvSpPr>
      <dsp:spPr>
        <a:xfrm>
          <a:off x="4297494" y="2525054"/>
          <a:ext cx="1942788" cy="1942788"/>
        </a:xfrm>
        <a:prstGeom prst="ellipse">
          <a:avLst/>
        </a:prstGeom>
        <a:solidFill>
          <a:srgbClr val="C808B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CO" sz="1900" kern="1200" dirty="0" smtClean="0"/>
            <a:t>Solución?</a:t>
          </a:r>
          <a:endParaRPr lang="es-CO" sz="1900" kern="1200" dirty="0"/>
        </a:p>
      </dsp:txBody>
      <dsp:txXfrm>
        <a:off x="4582009" y="2809569"/>
        <a:ext cx="1373758" cy="1373758"/>
      </dsp:txXfrm>
    </dsp:sp>
    <dsp:sp modelId="{21551517-77CC-48F4-9340-80C3F259E7C9}">
      <dsp:nvSpPr>
        <dsp:cNvPr id="0" name=""/>
        <dsp:cNvSpPr/>
      </dsp:nvSpPr>
      <dsp:spPr>
        <a:xfrm rot="10800000">
          <a:off x="3567964" y="3168603"/>
          <a:ext cx="515534" cy="655691"/>
        </a:xfrm>
        <a:prstGeom prst="rightArrow">
          <a:avLst>
            <a:gd name="adj1" fmla="val 60000"/>
            <a:gd name="adj2" fmla="val 50000"/>
          </a:avLst>
        </a:prstGeom>
        <a:solidFill>
          <a:srgbClr val="030B4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CO" sz="1500" kern="1200"/>
        </a:p>
      </dsp:txBody>
      <dsp:txXfrm rot="10800000">
        <a:off x="3722624" y="3299741"/>
        <a:ext cx="360874" cy="393415"/>
      </dsp:txXfrm>
    </dsp:sp>
    <dsp:sp modelId="{6C402F7D-D42A-4827-8753-CFBEC4C7291E}">
      <dsp:nvSpPr>
        <dsp:cNvPr id="0" name=""/>
        <dsp:cNvSpPr/>
      </dsp:nvSpPr>
      <dsp:spPr>
        <a:xfrm>
          <a:off x="1381999" y="2525054"/>
          <a:ext cx="1942788" cy="1942788"/>
        </a:xfrm>
        <a:prstGeom prst="ellipse">
          <a:avLst/>
        </a:prstGeom>
        <a:solidFill>
          <a:srgbClr val="C808B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CO" sz="1900" kern="1200" dirty="0" smtClean="0"/>
            <a:t>Usuario Satisfecho?</a:t>
          </a:r>
          <a:endParaRPr lang="es-CO" sz="1900" kern="1200" dirty="0"/>
        </a:p>
      </dsp:txBody>
      <dsp:txXfrm>
        <a:off x="1666514" y="2809569"/>
        <a:ext cx="1373758" cy="1373758"/>
      </dsp:txXfrm>
    </dsp:sp>
    <dsp:sp modelId="{23455888-D762-4AAA-BD49-9C63B049A641}">
      <dsp:nvSpPr>
        <dsp:cNvPr id="0" name=""/>
        <dsp:cNvSpPr/>
      </dsp:nvSpPr>
      <dsp:spPr>
        <a:xfrm rot="18000000">
          <a:off x="2817204" y="1918792"/>
          <a:ext cx="515534" cy="655691"/>
        </a:xfrm>
        <a:prstGeom prst="rightArrow">
          <a:avLst>
            <a:gd name="adj1" fmla="val 60000"/>
            <a:gd name="adj2" fmla="val 50000"/>
          </a:avLst>
        </a:prstGeom>
        <a:solidFill>
          <a:srgbClr val="030B4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CO" sz="1500" kern="1200"/>
        </a:p>
      </dsp:txBody>
      <dsp:txXfrm>
        <a:off x="2855869" y="2116900"/>
        <a:ext cx="360874" cy="39341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8061C13-BC23-7665-FECF-A48803F7BB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a:extLst>
              <a:ext uri="{FF2B5EF4-FFF2-40B4-BE49-F238E27FC236}">
                <a16:creationId xmlns:a16="http://schemas.microsoft.com/office/drawing/2014/main" id="{81A7F39D-5C10-D973-12DA-DF988B1E8C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361D5D-7A96-4228-B0E2-34A552A03095}" type="datetimeFigureOut">
              <a:rPr lang="es-419" smtClean="0"/>
              <a:t>28/10/2022</a:t>
            </a:fld>
            <a:endParaRPr lang="es-419"/>
          </a:p>
        </p:txBody>
      </p:sp>
      <p:sp>
        <p:nvSpPr>
          <p:cNvPr id="4" name="Marcador de pie de página 3">
            <a:extLst>
              <a:ext uri="{FF2B5EF4-FFF2-40B4-BE49-F238E27FC236}">
                <a16:creationId xmlns:a16="http://schemas.microsoft.com/office/drawing/2014/main" id="{338E6BAD-EE71-7805-6960-D5F1B7DF38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5" name="Marcador de número de diapositiva 4">
            <a:extLst>
              <a:ext uri="{FF2B5EF4-FFF2-40B4-BE49-F238E27FC236}">
                <a16:creationId xmlns:a16="http://schemas.microsoft.com/office/drawing/2014/main" id="{7A693BDD-E02C-71F3-184B-C2C4C7003F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0ED530-27AD-4BCD-A3BD-7B020E226A30}" type="slidenum">
              <a:rPr lang="es-419" smtClean="0"/>
              <a:t>‹Nº›</a:t>
            </a:fld>
            <a:endParaRPr lang="es-419"/>
          </a:p>
        </p:txBody>
      </p:sp>
    </p:spTree>
    <p:extLst>
      <p:ext uri="{BB962C8B-B14F-4D97-AF65-F5344CB8AC3E}">
        <p14:creationId xmlns:p14="http://schemas.microsoft.com/office/powerpoint/2010/main" val="2516304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334E34-BB83-41EA-AC68-667334557500}" type="datetimeFigureOut">
              <a:rPr lang="es-CO" smtClean="0"/>
              <a:t>28/10/2022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FFCD0D-A011-4850-8059-EC5FEC2BFBAE}" type="slidenum">
              <a:rPr lang="es-CO" smtClean="0"/>
              <a:t>‹Nº›</a:t>
            </a:fld>
            <a:endParaRPr lang="es-CO"/>
          </a:p>
        </p:txBody>
      </p:sp>
    </p:spTree>
    <p:extLst>
      <p:ext uri="{BB962C8B-B14F-4D97-AF65-F5344CB8AC3E}">
        <p14:creationId xmlns:p14="http://schemas.microsoft.com/office/powerpoint/2010/main" val="157849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Ahora, teniendo</a:t>
            </a:r>
            <a:r>
              <a:rPr lang="es-ES" baseline="0" dirty="0" smtClean="0"/>
              <a:t> en cuenta la presencia de grandes agentes en el país, siempre surge la pregunta si realmente el mercado colombiano es competitivo</a:t>
            </a:r>
            <a:endParaRPr lang="es-CO" dirty="0"/>
          </a:p>
        </p:txBody>
      </p:sp>
      <p:sp>
        <p:nvSpPr>
          <p:cNvPr id="4" name="Marcador de número de diapositiva 3"/>
          <p:cNvSpPr>
            <a:spLocks noGrp="1"/>
          </p:cNvSpPr>
          <p:nvPr>
            <p:ph type="sldNum" sz="quarter" idx="10"/>
          </p:nvPr>
        </p:nvSpPr>
        <p:spPr/>
        <p:txBody>
          <a:bodyPr/>
          <a:lstStyle/>
          <a:p>
            <a:fld id="{25FFCD0D-A011-4850-8059-EC5FEC2BFBAE}" type="slidenum">
              <a:rPr lang="es-CO" smtClean="0"/>
              <a:t>16</a:t>
            </a:fld>
            <a:endParaRPr lang="es-CO"/>
          </a:p>
        </p:txBody>
      </p:sp>
    </p:spTree>
    <p:extLst>
      <p:ext uri="{BB962C8B-B14F-4D97-AF65-F5344CB8AC3E}">
        <p14:creationId xmlns:p14="http://schemas.microsoft.com/office/powerpoint/2010/main" val="2226097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Para determinar si el mercado es competitivo</a:t>
            </a:r>
            <a:r>
              <a:rPr lang="es-ES" baseline="0" dirty="0" smtClean="0"/>
              <a:t> o no, en esta diaposiva se observa en la grafica de la izquierda que la capacidad de mas del 50% instalada esta en cabeza de 3 agentes; y la mayor capacidad de estos agentes es de tecnología </a:t>
            </a:r>
            <a:r>
              <a:rPr lang="es-ES" baseline="0" dirty="0" err="1" smtClean="0"/>
              <a:t>hidro</a:t>
            </a:r>
            <a:r>
              <a:rPr lang="es-ES" baseline="0" dirty="0" smtClean="0"/>
              <a:t>; lo cual adicional a poner en cabeza de 3 agentes la mayoría de la capacidad instalada , también son tres agentes los que gestionan la mayoría del recurso </a:t>
            </a:r>
            <a:r>
              <a:rPr lang="es-ES" baseline="0" dirty="0" err="1" smtClean="0"/>
              <a:t>hidro</a:t>
            </a:r>
            <a:r>
              <a:rPr lang="es-ES" baseline="0" dirty="0" smtClean="0"/>
              <a:t> en el país.</a:t>
            </a:r>
            <a:endParaRPr lang="es-CO" dirty="0"/>
          </a:p>
        </p:txBody>
      </p:sp>
      <p:sp>
        <p:nvSpPr>
          <p:cNvPr id="4" name="Marcador de número de diapositiva 3"/>
          <p:cNvSpPr>
            <a:spLocks noGrp="1"/>
          </p:cNvSpPr>
          <p:nvPr>
            <p:ph type="sldNum" sz="quarter" idx="10"/>
          </p:nvPr>
        </p:nvSpPr>
        <p:spPr/>
        <p:txBody>
          <a:bodyPr/>
          <a:lstStyle/>
          <a:p>
            <a:fld id="{25FFCD0D-A011-4850-8059-EC5FEC2BFBAE}" type="slidenum">
              <a:rPr lang="es-CO" smtClean="0"/>
              <a:t>17</a:t>
            </a:fld>
            <a:endParaRPr lang="es-CO"/>
          </a:p>
        </p:txBody>
      </p:sp>
    </p:spTree>
    <p:extLst>
      <p:ext uri="{BB962C8B-B14F-4D97-AF65-F5344CB8AC3E}">
        <p14:creationId xmlns:p14="http://schemas.microsoft.com/office/powerpoint/2010/main" val="3446853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Los indicadores mas utilizados en términos de seguimiento</a:t>
            </a:r>
            <a:r>
              <a:rPr lang="es-ES" baseline="0" dirty="0" smtClean="0"/>
              <a:t> a la competencia, son los indicadores de HHI e Índice de oferta residual; para el seguimiento que se ha venido haciendo, particularmente en el ultimo trimestre de junio a agosto; para el caso de HHI, se encuentra que se ubica en un nivel moderado, lo que indica es moderado; la concentración del mercado; por otro lado el índice de oferta residual que mide la dependencia del mercado en un agente y posibilidad de poder de mercado de este agente, se observa que se presenta momentos puntuales en los cuales este indicador esta por debajo de 1, lo cual es un señal de poder de mercado (sin decir que lo uso); sin embargo se observa que en muy pocas oportunidades ocurrió que este indicador estuviera por debajo de 1.</a:t>
            </a:r>
            <a:endParaRPr lang="es-CO" dirty="0"/>
          </a:p>
        </p:txBody>
      </p:sp>
      <p:sp>
        <p:nvSpPr>
          <p:cNvPr id="4" name="Marcador de número de diapositiva 3"/>
          <p:cNvSpPr>
            <a:spLocks noGrp="1"/>
          </p:cNvSpPr>
          <p:nvPr>
            <p:ph type="sldNum" sz="quarter" idx="10"/>
          </p:nvPr>
        </p:nvSpPr>
        <p:spPr/>
        <p:txBody>
          <a:bodyPr/>
          <a:lstStyle/>
          <a:p>
            <a:fld id="{25FFCD0D-A011-4850-8059-EC5FEC2BFBAE}" type="slidenum">
              <a:rPr lang="es-CO" smtClean="0"/>
              <a:t>18</a:t>
            </a:fld>
            <a:endParaRPr lang="es-CO"/>
          </a:p>
        </p:txBody>
      </p:sp>
    </p:spTree>
    <p:extLst>
      <p:ext uri="{BB962C8B-B14F-4D97-AF65-F5344CB8AC3E}">
        <p14:creationId xmlns:p14="http://schemas.microsoft.com/office/powerpoint/2010/main" val="1890495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Siempre surge la pregunta</a:t>
            </a:r>
            <a:r>
              <a:rPr lang="es-ES" baseline="0" dirty="0" smtClean="0"/>
              <a:t> si se pueden incorporar nuevos indicadores, en este sentido, se propone la utilización del índice de Lerner, que mide el poder del mercado como el aumento desviación del precio en relación al costo marginal, en este sentido si un agente presenta un indicador cercano a 0, se puede decir que hay una competencia adecuada y el precio ofertado por el agente es cercano el costo marginal; por otro lado si el indicador es cercano a 1, quiere </a:t>
            </a:r>
            <a:r>
              <a:rPr lang="es-ES" baseline="0" dirty="0" err="1" smtClean="0"/>
              <a:t>decier</a:t>
            </a:r>
            <a:r>
              <a:rPr lang="es-ES" baseline="0" dirty="0" smtClean="0"/>
              <a:t> que el precio ofertado por el agente esta muy por encima del costo marginal, lo que puede llevar a una conclusión de una posible poder de mercado (nuevamente sin decir que el mismo sea ejercido); este calculo se hizo para el mercado de Colombia…que se obtuvo? </a:t>
            </a:r>
            <a:endParaRPr lang="es-CO" dirty="0"/>
          </a:p>
        </p:txBody>
      </p:sp>
      <p:sp>
        <p:nvSpPr>
          <p:cNvPr id="4" name="Marcador de número de diapositiva 3"/>
          <p:cNvSpPr>
            <a:spLocks noGrp="1"/>
          </p:cNvSpPr>
          <p:nvPr>
            <p:ph type="sldNum" sz="quarter" idx="10"/>
          </p:nvPr>
        </p:nvSpPr>
        <p:spPr/>
        <p:txBody>
          <a:bodyPr/>
          <a:lstStyle/>
          <a:p>
            <a:fld id="{25FFCD0D-A011-4850-8059-EC5FEC2BFBAE}" type="slidenum">
              <a:rPr lang="es-CO" smtClean="0"/>
              <a:t>20</a:t>
            </a:fld>
            <a:endParaRPr lang="es-CO"/>
          </a:p>
        </p:txBody>
      </p:sp>
    </p:spTree>
    <p:extLst>
      <p:ext uri="{BB962C8B-B14F-4D97-AF65-F5344CB8AC3E}">
        <p14:creationId xmlns:p14="http://schemas.microsoft.com/office/powerpoint/2010/main" val="1585785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Para</a:t>
            </a:r>
            <a:r>
              <a:rPr lang="es-ES" baseline="0" dirty="0" smtClean="0"/>
              <a:t> el calculo se establecieron diferentes bloques horarios, pues la posibilidad de poder de mercado también depende de la demanda y como se atiende la misma; en este sentido se observa que en los bloques de mayor demanda hay tres empresas que tienen el indicador cercano a 0,8, lo que denota un posible poder de mercado de estos agentes (sin decir que lo ejercieron); en este sentido cable hacerse la pregunta si los costos vistos en la </a:t>
            </a:r>
            <a:r>
              <a:rPr lang="es-ES" baseline="0" dirty="0" err="1" smtClean="0"/>
              <a:t>bosla</a:t>
            </a:r>
            <a:r>
              <a:rPr lang="es-ES" baseline="0" dirty="0" smtClean="0"/>
              <a:t> son precios eficientes?</a:t>
            </a:r>
            <a:endParaRPr lang="es-CO" dirty="0"/>
          </a:p>
        </p:txBody>
      </p:sp>
      <p:sp>
        <p:nvSpPr>
          <p:cNvPr id="4" name="Marcador de número de diapositiva 3"/>
          <p:cNvSpPr>
            <a:spLocks noGrp="1"/>
          </p:cNvSpPr>
          <p:nvPr>
            <p:ph type="sldNum" sz="quarter" idx="10"/>
          </p:nvPr>
        </p:nvSpPr>
        <p:spPr/>
        <p:txBody>
          <a:bodyPr/>
          <a:lstStyle/>
          <a:p>
            <a:fld id="{25FFCD0D-A011-4850-8059-EC5FEC2BFBAE}" type="slidenum">
              <a:rPr lang="es-CO" smtClean="0"/>
              <a:t>21</a:t>
            </a:fld>
            <a:endParaRPr lang="es-CO"/>
          </a:p>
        </p:txBody>
      </p:sp>
    </p:spTree>
    <p:extLst>
      <p:ext uri="{BB962C8B-B14F-4D97-AF65-F5344CB8AC3E}">
        <p14:creationId xmlns:p14="http://schemas.microsoft.com/office/powerpoint/2010/main" val="3096275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5.png"/><Relationship Id="rId18" Type="http://schemas.openxmlformats.org/officeDocument/2006/relationships/image" Target="../media/image1.png"/><Relationship Id="rId3" Type="http://schemas.openxmlformats.org/officeDocument/2006/relationships/hyperlink" Target="https://www.youtube.com/channel/UC-BRrLBExTeqBYvUXRkHfFg" TargetMode="External"/><Relationship Id="rId7" Type="http://schemas.openxmlformats.org/officeDocument/2006/relationships/image" Target="../media/image3.png"/><Relationship Id="rId12" Type="http://schemas.openxmlformats.org/officeDocument/2006/relationships/hyperlink" Target="https://www.linkedin.com/company/superintendencia-de-servicios-p-blicos-domiciliarios/posts/?feedView=all" TargetMode="External"/><Relationship Id="rId17" Type="http://schemas.microsoft.com/office/2007/relationships/hdphoto" Target="../media/hdphoto5.wdp"/><Relationship Id="rId2" Type="http://schemas.openxmlformats.org/officeDocument/2006/relationships/hyperlink" Target="mailto:sspd@superservicios.gov.cowww.superservicios.gov.co" TargetMode="External"/><Relationship Id="rId16"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hyperlink" Target="https://www.facebook.com/SuperintendenciaSSPD" TargetMode="External"/><Relationship Id="rId11" Type="http://schemas.microsoft.com/office/2007/relationships/hdphoto" Target="../media/hdphoto3.wdp"/><Relationship Id="rId5" Type="http://schemas.microsoft.com/office/2007/relationships/hdphoto" Target="../media/hdphoto1.wdp"/><Relationship Id="rId15" Type="http://schemas.openxmlformats.org/officeDocument/2006/relationships/hyperlink" Target="https://twitter.com/Superservicios" TargetMode="External"/><Relationship Id="rId10" Type="http://schemas.openxmlformats.org/officeDocument/2006/relationships/image" Target="../media/image4.png"/><Relationship Id="rId19" Type="http://schemas.openxmlformats.org/officeDocument/2006/relationships/image" Target="../media/image2.svg"/><Relationship Id="rId4" Type="http://schemas.openxmlformats.org/officeDocument/2006/relationships/image" Target="../media/image2.png"/><Relationship Id="rId9" Type="http://schemas.openxmlformats.org/officeDocument/2006/relationships/hyperlink" Target="https://instagram.com/superserviciossspd?utm_medium=copy_link" TargetMode="External"/><Relationship Id="rId14" Type="http://schemas.microsoft.com/office/2007/relationships/hdphoto" Target="../media/hdphoto4.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Portada Institucional">
    <p:bg>
      <p:bgRef idx="1001">
        <a:schemeClr val="bg1"/>
      </p:bgRef>
    </p:bg>
    <p:spTree>
      <p:nvGrpSpPr>
        <p:cNvPr id="1" name=""/>
        <p:cNvGrpSpPr/>
        <p:nvPr/>
      </p:nvGrpSpPr>
      <p:grpSpPr>
        <a:xfrm>
          <a:off x="0" y="0"/>
          <a:ext cx="0" cy="0"/>
          <a:chOff x="0" y="0"/>
          <a:chExt cx="0" cy="0"/>
        </a:xfrm>
      </p:grpSpPr>
      <p:pic>
        <p:nvPicPr>
          <p:cNvPr id="17" name="Gráfico 16">
            <a:extLst>
              <a:ext uri="{FF2B5EF4-FFF2-40B4-BE49-F238E27FC236}">
                <a16:creationId xmlns:a16="http://schemas.microsoft.com/office/drawing/2014/main" id="{57812F7F-2C9D-49FE-70EB-9DEBA86DD89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693449" y="2679161"/>
            <a:ext cx="4805102" cy="1499679"/>
          </a:xfrm>
          <a:prstGeom prst="rect">
            <a:avLst/>
          </a:prstGeom>
        </p:spPr>
      </p:pic>
      <p:sp>
        <p:nvSpPr>
          <p:cNvPr id="7" name="Shape 55"/>
          <p:cNvSpPr txBox="1"/>
          <p:nvPr/>
        </p:nvSpPr>
        <p:spPr>
          <a:xfrm>
            <a:off x="3693449" y="6155498"/>
            <a:ext cx="4805102" cy="492402"/>
          </a:xfrm>
          <a:prstGeom prst="rect">
            <a:avLst/>
          </a:prstGeom>
          <a:noFill/>
          <a:ln>
            <a:noFill/>
          </a:ln>
        </p:spPr>
        <p:txBody>
          <a:bodyPr wrap="square" lIns="121900" tIns="121900" rIns="121900" bIns="121900" anchor="ctr" anchorCtr="0">
            <a:spAutoFit/>
          </a:bodyPr>
          <a:lstStyle/>
          <a:p>
            <a:pPr algn="ctr"/>
            <a:r>
              <a:rPr lang="es-CO" sz="800" dirty="0">
                <a:solidFill>
                  <a:schemeClr val="bg1">
                    <a:lumMod val="75000"/>
                  </a:schemeClr>
                </a:solidFill>
              </a:rPr>
              <a:t>Esta presentación es propiedad intelectual controlada y producida por la </a:t>
            </a:r>
          </a:p>
          <a:p>
            <a:pPr algn="ctr"/>
            <a:r>
              <a:rPr lang="es-CO" sz="800" dirty="0">
                <a:solidFill>
                  <a:schemeClr val="bg1">
                    <a:lumMod val="75000"/>
                  </a:schemeClr>
                </a:solidFill>
              </a:rPr>
              <a:t>Superintendencia de Servicios Públicos Domiciliarios</a:t>
            </a:r>
            <a:endParaRPr lang="x-none" sz="800" dirty="0">
              <a:solidFill>
                <a:schemeClr val="bg1">
                  <a:lumMod val="75000"/>
                </a:schemeClr>
              </a:solidFill>
            </a:endParaRPr>
          </a:p>
        </p:txBody>
      </p:sp>
      <p:sp>
        <p:nvSpPr>
          <p:cNvPr id="3" name="CuadroTexto 2"/>
          <p:cNvSpPr txBox="1"/>
          <p:nvPr userDrawn="1"/>
        </p:nvSpPr>
        <p:spPr>
          <a:xfrm>
            <a:off x="5785503" y="6513688"/>
            <a:ext cx="828943" cy="200055"/>
          </a:xfrm>
          <a:prstGeom prst="rect">
            <a:avLst/>
          </a:prstGeom>
          <a:noFill/>
        </p:spPr>
        <p:txBody>
          <a:bodyPr wrap="square" rtlCol="0" anchor="ctr">
            <a:spAutoFit/>
          </a:bodyPr>
          <a:lstStyle/>
          <a:p>
            <a:pPr algn="l">
              <a:spcBef>
                <a:spcPts val="600"/>
              </a:spcBef>
            </a:pPr>
            <a:r>
              <a:rPr lang="es-CO" sz="700" kern="1200" dirty="0">
                <a:solidFill>
                  <a:schemeClr val="bg1">
                    <a:lumMod val="75000"/>
                  </a:schemeClr>
                </a:solidFill>
                <a:latin typeface="+mn-lt"/>
                <a:ea typeface="+mn-ea"/>
                <a:cs typeface="+mn-cs"/>
              </a:rPr>
              <a:t>CO-F-006 V10</a:t>
            </a:r>
          </a:p>
        </p:txBody>
      </p:sp>
    </p:spTree>
    <p:extLst>
      <p:ext uri="{BB962C8B-B14F-4D97-AF65-F5344CB8AC3E}">
        <p14:creationId xmlns:p14="http://schemas.microsoft.com/office/powerpoint/2010/main" val="367527679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65FF03-0CE5-7B1C-23B1-FB9DD6884807}"/>
              </a:ext>
            </a:extLst>
          </p:cNvPr>
          <p:cNvSpPr>
            <a:spLocks noGrp="1"/>
          </p:cNvSpPr>
          <p:nvPr>
            <p:ph type="title" hasCustomPrompt="1"/>
          </p:nvPr>
        </p:nvSpPr>
        <p:spPr>
          <a:xfrm>
            <a:off x="886691" y="2717628"/>
            <a:ext cx="3401291" cy="1325563"/>
          </a:xfrm>
          <a:prstGeom prst="rect">
            <a:avLst/>
          </a:prstGeom>
        </p:spPr>
        <p:txBody>
          <a:bodyPr>
            <a:noAutofit/>
          </a:bodyPr>
          <a:lstStyle>
            <a:lvl1pPr algn="ctr">
              <a:defRPr sz="8800"/>
            </a:lvl1pPr>
          </a:lstStyle>
          <a:p>
            <a:r>
              <a:rPr lang="es-ES" dirty="0"/>
              <a:t>40%</a:t>
            </a:r>
            <a:endParaRPr lang="es-MX" dirty="0"/>
          </a:p>
        </p:txBody>
      </p:sp>
      <p:sp>
        <p:nvSpPr>
          <p:cNvPr id="10" name="Google Shape;51;p8">
            <a:extLst>
              <a:ext uri="{FF2B5EF4-FFF2-40B4-BE49-F238E27FC236}">
                <a16:creationId xmlns:a16="http://schemas.microsoft.com/office/drawing/2014/main" id="{055E9A38-894F-353F-A1DB-65DCF6AC01FB}"/>
              </a:ext>
            </a:extLst>
          </p:cNvPr>
          <p:cNvSpPr txBox="1">
            <a:spLocks noGrp="1"/>
          </p:cNvSpPr>
          <p:nvPr>
            <p:ph type="body" idx="2"/>
          </p:nvPr>
        </p:nvSpPr>
        <p:spPr>
          <a:xfrm>
            <a:off x="886690" y="4132114"/>
            <a:ext cx="3401291" cy="640080"/>
          </a:xfrm>
          <a:prstGeom prst="rect">
            <a:avLst/>
          </a:prstGeom>
          <a:noFill/>
          <a:ln>
            <a:noFill/>
          </a:ln>
        </p:spPr>
        <p:txBody>
          <a:bodyPr spcFirstLastPara="1" wrap="square" lIns="0" tIns="0" rIns="0" bIns="0" anchor="ctr" anchorCtr="0">
            <a:normAutofit/>
          </a:bodyPr>
          <a:lstStyle>
            <a:lvl1pPr marL="0" lvl="0" indent="-228600" algn="l">
              <a:lnSpc>
                <a:spcPct val="90000"/>
              </a:lnSpc>
              <a:spcBef>
                <a:spcPts val="0"/>
              </a:spcBef>
              <a:spcAft>
                <a:spcPts val="0"/>
              </a:spcAft>
              <a:buClr>
                <a:srgbClr val="0054BC"/>
              </a:buClr>
              <a:buSzPts val="1000"/>
              <a:buNone/>
              <a:defRPr sz="2000">
                <a:solidFill>
                  <a:schemeClr val="tx1">
                    <a:lumMod val="50000"/>
                    <a:lumOff val="50000"/>
                  </a:schemeClr>
                </a:solidFill>
                <a:latin typeface="Verdana" panose="020B0604030504040204" pitchFamily="34" charset="0"/>
                <a:ea typeface="Verdana" panose="020B0604030504040204" pitchFamily="34" charset="0"/>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12" name="Google Shape;51;p8">
            <a:extLst>
              <a:ext uri="{FF2B5EF4-FFF2-40B4-BE49-F238E27FC236}">
                <a16:creationId xmlns:a16="http://schemas.microsoft.com/office/drawing/2014/main" id="{3D8FC794-84AA-4A3D-333D-1A692AE6F0AB}"/>
              </a:ext>
            </a:extLst>
          </p:cNvPr>
          <p:cNvSpPr txBox="1">
            <a:spLocks noGrp="1"/>
          </p:cNvSpPr>
          <p:nvPr>
            <p:ph type="body" idx="13"/>
          </p:nvPr>
        </p:nvSpPr>
        <p:spPr>
          <a:xfrm>
            <a:off x="4419599" y="4132114"/>
            <a:ext cx="3401291" cy="640080"/>
          </a:xfrm>
          <a:prstGeom prst="rect">
            <a:avLst/>
          </a:prstGeom>
          <a:noFill/>
          <a:ln>
            <a:noFill/>
          </a:ln>
        </p:spPr>
        <p:txBody>
          <a:bodyPr spcFirstLastPara="1" wrap="square" lIns="0" tIns="0" rIns="0" bIns="0" anchor="ctr" anchorCtr="0">
            <a:normAutofit/>
          </a:bodyPr>
          <a:lstStyle>
            <a:lvl1pPr marL="0" lvl="0" indent="-228600" algn="l">
              <a:lnSpc>
                <a:spcPct val="90000"/>
              </a:lnSpc>
              <a:spcBef>
                <a:spcPts val="0"/>
              </a:spcBef>
              <a:spcAft>
                <a:spcPts val="0"/>
              </a:spcAft>
              <a:buClr>
                <a:srgbClr val="0054BC"/>
              </a:buClr>
              <a:buSzPts val="1000"/>
              <a:buNone/>
              <a:defRPr sz="2000">
                <a:solidFill>
                  <a:schemeClr val="tx1">
                    <a:lumMod val="50000"/>
                    <a:lumOff val="50000"/>
                  </a:schemeClr>
                </a:solidFill>
                <a:latin typeface="Verdana" panose="020B0604030504040204" pitchFamily="34" charset="0"/>
                <a:ea typeface="Verdana" panose="020B0604030504040204" pitchFamily="34" charset="0"/>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14" name="Google Shape;51;p8">
            <a:extLst>
              <a:ext uri="{FF2B5EF4-FFF2-40B4-BE49-F238E27FC236}">
                <a16:creationId xmlns:a16="http://schemas.microsoft.com/office/drawing/2014/main" id="{F6E2DBE6-0AC5-6D41-9A9B-A6E67F67F7AD}"/>
              </a:ext>
            </a:extLst>
          </p:cNvPr>
          <p:cNvSpPr txBox="1">
            <a:spLocks noGrp="1"/>
          </p:cNvSpPr>
          <p:nvPr>
            <p:ph type="body" idx="14"/>
          </p:nvPr>
        </p:nvSpPr>
        <p:spPr>
          <a:xfrm>
            <a:off x="7952508" y="4132114"/>
            <a:ext cx="3401291" cy="640080"/>
          </a:xfrm>
          <a:prstGeom prst="rect">
            <a:avLst/>
          </a:prstGeom>
          <a:noFill/>
          <a:ln>
            <a:noFill/>
          </a:ln>
        </p:spPr>
        <p:txBody>
          <a:bodyPr spcFirstLastPara="1" wrap="square" lIns="0" tIns="0" rIns="0" bIns="0" anchor="ctr" anchorCtr="0">
            <a:normAutofit/>
          </a:bodyPr>
          <a:lstStyle>
            <a:lvl1pPr marL="0" lvl="0" indent="-228600" algn="l">
              <a:lnSpc>
                <a:spcPct val="90000"/>
              </a:lnSpc>
              <a:spcBef>
                <a:spcPts val="0"/>
              </a:spcBef>
              <a:spcAft>
                <a:spcPts val="0"/>
              </a:spcAft>
              <a:buClr>
                <a:srgbClr val="0054BC"/>
              </a:buClr>
              <a:buSzPts val="1000"/>
              <a:buNone/>
              <a:defRPr sz="2000">
                <a:solidFill>
                  <a:schemeClr val="tx1">
                    <a:lumMod val="50000"/>
                    <a:lumOff val="50000"/>
                  </a:schemeClr>
                </a:solidFill>
                <a:latin typeface="Verdana" panose="020B0604030504040204" pitchFamily="34" charset="0"/>
                <a:ea typeface="Verdana" panose="020B0604030504040204" pitchFamily="34" charset="0"/>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grpSp>
        <p:nvGrpSpPr>
          <p:cNvPr id="4" name="Group 9">
            <a:extLst>
              <a:ext uri="{FF2B5EF4-FFF2-40B4-BE49-F238E27FC236}">
                <a16:creationId xmlns:a16="http://schemas.microsoft.com/office/drawing/2014/main" id="{40ACE19A-DCB4-4E17-551D-677556FF289D}"/>
              </a:ext>
            </a:extLst>
          </p:cNvPr>
          <p:cNvGrpSpPr/>
          <p:nvPr userDrawn="1"/>
        </p:nvGrpSpPr>
        <p:grpSpPr>
          <a:xfrm>
            <a:off x="-1" y="6764942"/>
            <a:ext cx="12192001" cy="93058"/>
            <a:chOff x="-1" y="6675929"/>
            <a:chExt cx="7501317" cy="182071"/>
          </a:xfrm>
        </p:grpSpPr>
        <p:sp>
          <p:nvSpPr>
            <p:cNvPr id="5" name="Rectangle 6">
              <a:extLst>
                <a:ext uri="{FF2B5EF4-FFF2-40B4-BE49-F238E27FC236}">
                  <a16:creationId xmlns:a16="http://schemas.microsoft.com/office/drawing/2014/main" id="{44EAF312-61A2-5447-EC43-AE4AADB39192}"/>
                </a:ext>
              </a:extLst>
            </p:cNvPr>
            <p:cNvSpPr/>
            <p:nvPr userDrawn="1"/>
          </p:nvSpPr>
          <p:spPr>
            <a:xfrm>
              <a:off x="-1" y="6675929"/>
              <a:ext cx="2500439" cy="182071"/>
            </a:xfrm>
            <a:prstGeom prst="rect">
              <a:avLst/>
            </a:prstGeom>
            <a:solidFill>
              <a:srgbClr val="FF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angle 7">
              <a:extLst>
                <a:ext uri="{FF2B5EF4-FFF2-40B4-BE49-F238E27FC236}">
                  <a16:creationId xmlns:a16="http://schemas.microsoft.com/office/drawing/2014/main" id="{BFD2E989-4BCF-7562-967D-23557B86316D}"/>
                </a:ext>
              </a:extLst>
            </p:cNvPr>
            <p:cNvSpPr/>
            <p:nvPr userDrawn="1"/>
          </p:nvSpPr>
          <p:spPr>
            <a:xfrm>
              <a:off x="2500438" y="6675929"/>
              <a:ext cx="2500439" cy="182071"/>
            </a:xfrm>
            <a:prstGeom prst="rect">
              <a:avLst/>
            </a:prstGeom>
            <a:solidFill>
              <a:srgbClr val="15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8">
              <a:extLst>
                <a:ext uri="{FF2B5EF4-FFF2-40B4-BE49-F238E27FC236}">
                  <a16:creationId xmlns:a16="http://schemas.microsoft.com/office/drawing/2014/main" id="{5E281C3F-E51A-F5C5-E339-D469914982CF}"/>
                </a:ext>
              </a:extLst>
            </p:cNvPr>
            <p:cNvSpPr/>
            <p:nvPr userDrawn="1"/>
          </p:nvSpPr>
          <p:spPr>
            <a:xfrm>
              <a:off x="5000877" y="6675929"/>
              <a:ext cx="2500439" cy="182071"/>
            </a:xfrm>
            <a:prstGeom prst="rect">
              <a:avLst/>
            </a:prstGeom>
            <a:solidFill>
              <a:srgbClr val="E31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pic>
        <p:nvPicPr>
          <p:cNvPr id="22" name="Gráfico 21">
            <a:extLst>
              <a:ext uri="{FF2B5EF4-FFF2-40B4-BE49-F238E27FC236}">
                <a16:creationId xmlns:a16="http://schemas.microsoft.com/office/drawing/2014/main" id="{AC4AA5AF-3913-3AF3-9248-91628336479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140287" y="297954"/>
            <a:ext cx="1705970" cy="532436"/>
          </a:xfrm>
          <a:prstGeom prst="rect">
            <a:avLst/>
          </a:prstGeom>
        </p:spPr>
      </p:pic>
      <p:sp>
        <p:nvSpPr>
          <p:cNvPr id="3" name="Rectángulo 2">
            <a:extLst>
              <a:ext uri="{FF2B5EF4-FFF2-40B4-BE49-F238E27FC236}">
                <a16:creationId xmlns:a16="http://schemas.microsoft.com/office/drawing/2014/main" id="{D69A9049-1D0D-EC9A-302A-A37B8B6E4CE8}"/>
              </a:ext>
            </a:extLst>
          </p:cNvPr>
          <p:cNvSpPr/>
          <p:nvPr userDrawn="1"/>
        </p:nvSpPr>
        <p:spPr>
          <a:xfrm>
            <a:off x="203200" y="403712"/>
            <a:ext cx="3263900" cy="43937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dirty="0" err="1"/>
          </a:p>
        </p:txBody>
      </p:sp>
      <p:sp>
        <p:nvSpPr>
          <p:cNvPr id="15" name="Shape 55"/>
          <p:cNvSpPr txBox="1"/>
          <p:nvPr userDrawn="1"/>
        </p:nvSpPr>
        <p:spPr>
          <a:xfrm>
            <a:off x="237384" y="357323"/>
            <a:ext cx="6906900" cy="369291"/>
          </a:xfrm>
          <a:prstGeom prst="rect">
            <a:avLst/>
          </a:prstGeom>
          <a:noFill/>
          <a:ln>
            <a:noFill/>
          </a:ln>
        </p:spPr>
        <p:txBody>
          <a:bodyPr wrap="square" lIns="121900" tIns="121900" rIns="121900" bIns="121900" anchor="ctr" anchorCtr="0">
            <a:spAutoFit/>
          </a:bodyPr>
          <a:lstStyle/>
          <a:p>
            <a:pPr algn="l"/>
            <a:r>
              <a:rPr lang="es-CO" sz="800" dirty="0">
                <a:solidFill>
                  <a:schemeClr val="bg1">
                    <a:lumMod val="75000"/>
                  </a:schemeClr>
                </a:solidFill>
                <a:latin typeface="Verdana" panose="020B0604030504040204" pitchFamily="34" charset="0"/>
                <a:ea typeface="Verdana" panose="020B0604030504040204" pitchFamily="34" charset="0"/>
              </a:rPr>
              <a:t>Nombre</a:t>
            </a:r>
            <a:r>
              <a:rPr lang="es-CO" sz="800" baseline="0" dirty="0">
                <a:solidFill>
                  <a:schemeClr val="bg1">
                    <a:lumMod val="75000"/>
                  </a:schemeClr>
                </a:solidFill>
                <a:latin typeface="Verdana" panose="020B0604030504040204" pitchFamily="34" charset="0"/>
                <a:ea typeface="Verdana" panose="020B0604030504040204" pitchFamily="34" charset="0"/>
              </a:rPr>
              <a:t> de la presentación (solo mayúscula inicial)</a:t>
            </a:r>
            <a:endParaRPr lang="x-none" sz="800" dirty="0">
              <a:solidFill>
                <a:schemeClr val="bg1">
                  <a:lumMod val="75000"/>
                </a:schemeClr>
              </a:solidFill>
              <a:latin typeface="Verdana" panose="020B0604030504040204" pitchFamily="34" charset="0"/>
              <a:ea typeface="Verdana" panose="020B0604030504040204" pitchFamily="34" charset="0"/>
            </a:endParaRPr>
          </a:p>
        </p:txBody>
      </p:sp>
      <p:sp>
        <p:nvSpPr>
          <p:cNvPr id="16" name="Marcador de número de diapositiva 4"/>
          <p:cNvSpPr>
            <a:spLocks noGrp="1"/>
          </p:cNvSpPr>
          <p:nvPr>
            <p:ph type="sldNum" sz="quarter" idx="12"/>
          </p:nvPr>
        </p:nvSpPr>
        <p:spPr>
          <a:xfrm>
            <a:off x="8610600" y="6356350"/>
            <a:ext cx="2743200" cy="365125"/>
          </a:xfrm>
        </p:spPr>
        <p:txBody>
          <a:bodyPr/>
          <a:lstStyle/>
          <a:p>
            <a:fld id="{2DED1BC1-4E7A-49AC-9932-5FB93800EC84}" type="slidenum">
              <a:rPr lang="es-CO" smtClean="0"/>
              <a:pPr/>
              <a:t>‹Nº›</a:t>
            </a:fld>
            <a:endParaRPr lang="es-CO"/>
          </a:p>
        </p:txBody>
      </p:sp>
    </p:spTree>
    <p:extLst>
      <p:ext uri="{BB962C8B-B14F-4D97-AF65-F5344CB8AC3E}">
        <p14:creationId xmlns:p14="http://schemas.microsoft.com/office/powerpoint/2010/main" val="3953629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Diseño personalizado">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2DED1BC1-4E7A-49AC-9932-5FB93800EC84}" type="slidenum">
              <a:rPr lang="es-CO" smtClean="0"/>
              <a:pPr/>
              <a:t>‹Nº›</a:t>
            </a:fld>
            <a:endParaRPr lang="es-CO"/>
          </a:p>
        </p:txBody>
      </p:sp>
      <p:sp>
        <p:nvSpPr>
          <p:cNvPr id="2" name="CuadroTexto 1">
            <a:extLst>
              <a:ext uri="{FF2B5EF4-FFF2-40B4-BE49-F238E27FC236}">
                <a16:creationId xmlns:a16="http://schemas.microsoft.com/office/drawing/2014/main" id="{13CB5846-AC23-CAF9-4AB0-6026801A5820}"/>
              </a:ext>
            </a:extLst>
          </p:cNvPr>
          <p:cNvSpPr txBox="1"/>
          <p:nvPr userDrawn="1"/>
        </p:nvSpPr>
        <p:spPr>
          <a:xfrm>
            <a:off x="1006007" y="1654166"/>
            <a:ext cx="6415231" cy="923330"/>
          </a:xfrm>
          <a:prstGeom prst="rect">
            <a:avLst/>
          </a:prstGeom>
          <a:noFill/>
        </p:spPr>
        <p:txBody>
          <a:bodyPr wrap="square" rtlCol="0">
            <a:spAutoFit/>
          </a:bodyPr>
          <a:lstStyle/>
          <a:p>
            <a:r>
              <a:rPr lang="es-ES_tradnl" sz="5400" b="1" dirty="0">
                <a:solidFill>
                  <a:schemeClr val="tx1">
                    <a:lumMod val="95000"/>
                    <a:lumOff val="5000"/>
                  </a:schemeClr>
                </a:solidFill>
                <a:latin typeface="Verdana" panose="020B0604030504040204" pitchFamily="34" charset="0"/>
                <a:ea typeface="Verdana" panose="020B0604030504040204" pitchFamily="34" charset="0"/>
                <a:cs typeface="Arial" panose="020B0604020202020204" pitchFamily="34" charset="0"/>
              </a:rPr>
              <a:t>Gracias</a:t>
            </a:r>
          </a:p>
        </p:txBody>
      </p:sp>
      <p:sp>
        <p:nvSpPr>
          <p:cNvPr id="3" name="Título 1">
            <a:extLst>
              <a:ext uri="{FF2B5EF4-FFF2-40B4-BE49-F238E27FC236}">
                <a16:creationId xmlns:a16="http://schemas.microsoft.com/office/drawing/2014/main" id="{D9FDBB43-3517-2317-7794-754C4CC20D06}"/>
              </a:ext>
            </a:extLst>
          </p:cNvPr>
          <p:cNvSpPr txBox="1">
            <a:spLocks/>
          </p:cNvSpPr>
          <p:nvPr userDrawn="1"/>
        </p:nvSpPr>
        <p:spPr>
          <a:xfrm>
            <a:off x="1044107" y="2363330"/>
            <a:ext cx="6540386" cy="1292663"/>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lang="es-CO" sz="2000" b="1" kern="1200">
                <a:solidFill>
                  <a:schemeClr val="bg1"/>
                </a:solidFill>
                <a:latin typeface="Helvetica" panose="020B0604020202020204" pitchFamily="34" charset="0"/>
                <a:ea typeface="Verdana" panose="020B0604030504040204" pitchFamily="34" charset="0"/>
                <a:cs typeface="Helvetica" panose="020B0604020202020204" pitchFamily="34" charset="0"/>
              </a:defRPr>
            </a:lvl1pPr>
          </a:lstStyle>
          <a:p>
            <a:r>
              <a:rPr lang="es-ES_tradnl" sz="1500" b="0" dirty="0">
                <a:solidFill>
                  <a:schemeClr val="tx1">
                    <a:lumMod val="95000"/>
                    <a:lumOff val="5000"/>
                  </a:schemeClr>
                </a:solidFill>
                <a:latin typeface="Verdana" panose="020B0604030504040204" pitchFamily="34" charset="0"/>
              </a:rPr>
              <a:t>Superintendencia de Servicios Públicos Domiciliarios</a:t>
            </a:r>
            <a:br>
              <a:rPr lang="es-ES_tradnl" sz="1500" b="0" dirty="0">
                <a:solidFill>
                  <a:schemeClr val="tx1">
                    <a:lumMod val="95000"/>
                    <a:lumOff val="5000"/>
                  </a:schemeClr>
                </a:solidFill>
                <a:latin typeface="Verdana" panose="020B0604030504040204" pitchFamily="34" charset="0"/>
              </a:rPr>
            </a:br>
            <a:r>
              <a:rPr lang="es-ES_tradnl" sz="1500" b="0" dirty="0">
                <a:solidFill>
                  <a:schemeClr val="tx1">
                    <a:lumMod val="95000"/>
                    <a:lumOff val="5000"/>
                  </a:schemeClr>
                </a:solidFill>
                <a:latin typeface="Verdana" panose="020B0604030504040204" pitchFamily="34" charset="0"/>
              </a:rPr>
              <a:t>República de Colombia </a:t>
            </a:r>
            <a:br>
              <a:rPr lang="es-ES_tradnl" sz="1500" b="0" dirty="0">
                <a:solidFill>
                  <a:schemeClr val="tx1">
                    <a:lumMod val="95000"/>
                    <a:lumOff val="5000"/>
                  </a:schemeClr>
                </a:solidFill>
                <a:latin typeface="Verdana" panose="020B0604030504040204" pitchFamily="34" charset="0"/>
              </a:rPr>
            </a:br>
            <a:r>
              <a:rPr lang="es-ES_tradnl" sz="1500" b="0" dirty="0">
                <a:solidFill>
                  <a:schemeClr val="tx1">
                    <a:lumMod val="95000"/>
                    <a:lumOff val="5000"/>
                  </a:schemeClr>
                </a:solidFill>
                <a:latin typeface="Verdana" panose="020B0604030504040204" pitchFamily="34" charset="0"/>
                <a:hlinkClick r:id="rId2">
                  <a:extLst>
                    <a:ext uri="{A12FA001-AC4F-418D-AE19-62706E023703}">
                      <ahyp:hlinkClr xmlns:ahyp="http://schemas.microsoft.com/office/drawing/2018/hyperlinkcolor" xmlns="" val="tx"/>
                    </a:ext>
                  </a:extLst>
                </a:hlinkClick>
              </a:rPr>
              <a:t>sspd@superservicios.gov.co</a:t>
            </a:r>
            <a:r>
              <a:rPr lang="es-ES_tradnl" sz="1500" b="0" dirty="0">
                <a:solidFill>
                  <a:schemeClr val="tx1">
                    <a:lumMod val="95000"/>
                    <a:lumOff val="5000"/>
                  </a:schemeClr>
                </a:solidFill>
                <a:latin typeface="Verdana" panose="020B0604030504040204" pitchFamily="34" charset="0"/>
                <a:hlinkClick r:id="rId2">
                  <a:extLst>
                    <a:ext uri="{A12FA001-AC4F-418D-AE19-62706E023703}">
                      <ahyp:hlinkClr xmlns:ahyp="http://schemas.microsoft.com/office/drawing/2018/hyperlinkcolor" xmlns="" val="tx"/>
                    </a:ext>
                  </a:extLst>
                </a:hlinkClick>
              </a:rPr>
              <a:t/>
            </a:r>
            <a:br>
              <a:rPr lang="es-ES_tradnl" sz="1500" b="0" dirty="0">
                <a:solidFill>
                  <a:schemeClr val="tx1">
                    <a:lumMod val="95000"/>
                    <a:lumOff val="5000"/>
                  </a:schemeClr>
                </a:solidFill>
                <a:latin typeface="Verdana" panose="020B0604030504040204" pitchFamily="34" charset="0"/>
                <a:hlinkClick r:id="rId2">
                  <a:extLst>
                    <a:ext uri="{A12FA001-AC4F-418D-AE19-62706E023703}">
                      <ahyp:hlinkClr xmlns:ahyp="http://schemas.microsoft.com/office/drawing/2018/hyperlinkcolor" xmlns="" val="tx"/>
                    </a:ext>
                  </a:extLst>
                </a:hlinkClick>
              </a:rPr>
            </a:br>
            <a:r>
              <a:rPr lang="es-ES_tradnl" sz="1500" b="0" dirty="0">
                <a:solidFill>
                  <a:schemeClr val="tx1">
                    <a:lumMod val="95000"/>
                    <a:lumOff val="5000"/>
                  </a:schemeClr>
                </a:solidFill>
                <a:latin typeface="Verdana" panose="020B0604030504040204" pitchFamily="34" charset="0"/>
                <a:hlinkClick r:id="rId2">
                  <a:extLst>
                    <a:ext uri="{A12FA001-AC4F-418D-AE19-62706E023703}">
                      <ahyp:hlinkClr xmlns:ahyp="http://schemas.microsoft.com/office/drawing/2018/hyperlinkcolor" xmlns="" val="tx"/>
                    </a:ext>
                  </a:extLst>
                </a:hlinkClick>
              </a:rPr>
              <a:t>www.superservicios.gov.co</a:t>
            </a:r>
            <a:r>
              <a:rPr lang="es-ES_tradnl" sz="1500" b="0" dirty="0">
                <a:solidFill>
                  <a:schemeClr val="tx1">
                    <a:lumMod val="95000"/>
                    <a:lumOff val="5000"/>
                  </a:schemeClr>
                </a:solidFill>
                <a:latin typeface="Verdana" panose="020B0604030504040204" pitchFamily="34" charset="0"/>
              </a:rPr>
              <a:t/>
            </a:r>
            <a:br>
              <a:rPr lang="es-ES_tradnl" sz="1500" b="0" dirty="0">
                <a:solidFill>
                  <a:schemeClr val="tx1">
                    <a:lumMod val="95000"/>
                    <a:lumOff val="5000"/>
                  </a:schemeClr>
                </a:solidFill>
                <a:latin typeface="Verdana" panose="020B0604030504040204" pitchFamily="34" charset="0"/>
              </a:rPr>
            </a:br>
            <a:endParaRPr lang="es-ES_tradnl" sz="1500" b="0" dirty="0">
              <a:solidFill>
                <a:schemeClr val="tx1">
                  <a:lumMod val="95000"/>
                  <a:lumOff val="5000"/>
                </a:schemeClr>
              </a:solidFill>
              <a:latin typeface="Verdana" panose="020B0604030504040204" pitchFamily="34" charset="0"/>
            </a:endParaRPr>
          </a:p>
        </p:txBody>
      </p:sp>
      <p:sp>
        <p:nvSpPr>
          <p:cNvPr id="4" name="Rectángulo 3">
            <a:extLst>
              <a:ext uri="{FF2B5EF4-FFF2-40B4-BE49-F238E27FC236}">
                <a16:creationId xmlns:a16="http://schemas.microsoft.com/office/drawing/2014/main" id="{CB91E408-3CFB-27BA-55A0-DEF49CDED54E}"/>
              </a:ext>
            </a:extLst>
          </p:cNvPr>
          <p:cNvSpPr/>
          <p:nvPr userDrawn="1"/>
        </p:nvSpPr>
        <p:spPr>
          <a:xfrm>
            <a:off x="4213623" y="5299673"/>
            <a:ext cx="6986783" cy="307777"/>
          </a:xfrm>
          <a:prstGeom prst="rect">
            <a:avLst/>
          </a:prstGeom>
        </p:spPr>
        <p:txBody>
          <a:bodyPr wrap="square">
            <a:spAutoFit/>
          </a:bodyPr>
          <a:lstStyle/>
          <a:p>
            <a:pPr algn="r"/>
            <a:endParaRPr lang="es-ES_tradnl" sz="1400" dirty="0">
              <a:solidFill>
                <a:schemeClr val="tx1">
                  <a:lumMod val="95000"/>
                  <a:lumOff val="5000"/>
                </a:schemeClr>
              </a:solidFill>
              <a:latin typeface="Verdana" panose="020B0604030504040204" pitchFamily="34" charset="0"/>
              <a:ea typeface="Verdana" panose="020B0604030504040204" pitchFamily="34" charset="0"/>
            </a:endParaRPr>
          </a:p>
        </p:txBody>
      </p:sp>
      <p:grpSp>
        <p:nvGrpSpPr>
          <p:cNvPr id="13" name="Grupo 12">
            <a:extLst>
              <a:ext uri="{FF2B5EF4-FFF2-40B4-BE49-F238E27FC236}">
                <a16:creationId xmlns:a16="http://schemas.microsoft.com/office/drawing/2014/main" id="{77114C3E-CE5E-484B-D5D2-3D0A5D2655DE}"/>
              </a:ext>
            </a:extLst>
          </p:cNvPr>
          <p:cNvGrpSpPr/>
          <p:nvPr userDrawn="1"/>
        </p:nvGrpSpPr>
        <p:grpSpPr>
          <a:xfrm>
            <a:off x="1157119" y="3632409"/>
            <a:ext cx="2614782" cy="377234"/>
            <a:chOff x="8952941" y="2396981"/>
            <a:chExt cx="2746097" cy="396179"/>
          </a:xfrm>
        </p:grpSpPr>
        <p:pic>
          <p:nvPicPr>
            <p:cNvPr id="14" name="Imagen 13">
              <a:hlinkClick r:id="rId3"/>
              <a:extLst>
                <a:ext uri="{FF2B5EF4-FFF2-40B4-BE49-F238E27FC236}">
                  <a16:creationId xmlns:a16="http://schemas.microsoft.com/office/drawing/2014/main" id="{B9DA9E90-818A-8729-6FE1-753C2868FFB1}"/>
                </a:ext>
              </a:extLst>
            </p:cNvPr>
            <p:cNvPicPr>
              <a:picLocks noChangeAspect="1"/>
            </p:cNvPicPr>
            <p:nvPr/>
          </p:nvPicPr>
          <p:blipFill>
            <a:blip r:embed="rId4" cstate="print">
              <a:duotone>
                <a:prstClr val="black"/>
                <a:schemeClr val="tx2">
                  <a:lumMod val="95000"/>
                  <a:lumOff val="5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147193" y="2409131"/>
              <a:ext cx="384029" cy="384029"/>
            </a:xfrm>
            <a:prstGeom prst="rect">
              <a:avLst/>
            </a:prstGeom>
          </p:spPr>
        </p:pic>
        <p:pic>
          <p:nvPicPr>
            <p:cNvPr id="15" name="Imagen 14">
              <a:hlinkClick r:id="rId6"/>
              <a:extLst>
                <a:ext uri="{FF2B5EF4-FFF2-40B4-BE49-F238E27FC236}">
                  <a16:creationId xmlns:a16="http://schemas.microsoft.com/office/drawing/2014/main" id="{BEB0377D-0E5F-E8BF-9F04-CBAD41433C73}"/>
                </a:ext>
              </a:extLst>
            </p:cNvPr>
            <p:cNvPicPr>
              <a:picLocks noChangeAspect="1"/>
            </p:cNvPicPr>
            <p:nvPr/>
          </p:nvPicPr>
          <p:blipFill>
            <a:blip r:embed="rId7" cstate="print">
              <a:duotone>
                <a:prstClr val="black"/>
                <a:schemeClr val="tx2">
                  <a:lumMod val="95000"/>
                  <a:lumOff val="5000"/>
                  <a:tint val="45000"/>
                  <a:satMod val="400000"/>
                </a:scheme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547238" y="2405400"/>
              <a:ext cx="383813" cy="384030"/>
            </a:xfrm>
            <a:prstGeom prst="rect">
              <a:avLst/>
            </a:prstGeom>
          </p:spPr>
        </p:pic>
        <p:pic>
          <p:nvPicPr>
            <p:cNvPr id="16" name="Imagen 15">
              <a:hlinkClick r:id="rId9"/>
              <a:extLst>
                <a:ext uri="{FF2B5EF4-FFF2-40B4-BE49-F238E27FC236}">
                  <a16:creationId xmlns:a16="http://schemas.microsoft.com/office/drawing/2014/main" id="{4A52ECC3-9C36-C7BE-35D8-89177EFA4E15}"/>
                </a:ext>
              </a:extLst>
            </p:cNvPr>
            <p:cNvPicPr>
              <a:picLocks noChangeAspect="1"/>
            </p:cNvPicPr>
            <p:nvPr/>
          </p:nvPicPr>
          <p:blipFill>
            <a:blip r:embed="rId10" cstate="print">
              <a:duotone>
                <a:prstClr val="black"/>
                <a:schemeClr val="tx2">
                  <a:lumMod val="95000"/>
                  <a:lumOff val="5000"/>
                  <a:tint val="45000"/>
                  <a:satMod val="400000"/>
                </a:schemeClr>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728643" y="2396981"/>
              <a:ext cx="389111" cy="389111"/>
            </a:xfrm>
            <a:prstGeom prst="rect">
              <a:avLst/>
            </a:prstGeom>
          </p:spPr>
        </p:pic>
        <p:pic>
          <p:nvPicPr>
            <p:cNvPr id="17" name="Imagen 16">
              <a:hlinkClick r:id="rId12"/>
              <a:extLst>
                <a:ext uri="{FF2B5EF4-FFF2-40B4-BE49-F238E27FC236}">
                  <a16:creationId xmlns:a16="http://schemas.microsoft.com/office/drawing/2014/main" id="{75427B94-EA34-B51E-27F6-15F0DD53324C}"/>
                </a:ext>
              </a:extLst>
            </p:cNvPr>
            <p:cNvPicPr>
              <a:picLocks noChangeAspect="1"/>
            </p:cNvPicPr>
            <p:nvPr/>
          </p:nvPicPr>
          <p:blipFill>
            <a:blip r:embed="rId13" cstate="print">
              <a:duotone>
                <a:prstClr val="black"/>
                <a:schemeClr val="tx2">
                  <a:lumMod val="95000"/>
                  <a:lumOff val="5000"/>
                  <a:tint val="45000"/>
                  <a:satMod val="400000"/>
                </a:schemeClr>
              </a:duotone>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314119" y="2404050"/>
              <a:ext cx="384919" cy="384919"/>
            </a:xfrm>
            <a:prstGeom prst="rect">
              <a:avLst/>
            </a:prstGeom>
          </p:spPr>
        </p:pic>
        <p:pic>
          <p:nvPicPr>
            <p:cNvPr id="18" name="Imagen 17">
              <a:hlinkClick r:id="rId15"/>
              <a:extLst>
                <a:ext uri="{FF2B5EF4-FFF2-40B4-BE49-F238E27FC236}">
                  <a16:creationId xmlns:a16="http://schemas.microsoft.com/office/drawing/2014/main" id="{1510F919-082E-9E33-1B96-033180A3AF19}"/>
                </a:ext>
              </a:extLst>
            </p:cNvPr>
            <p:cNvPicPr>
              <a:picLocks noChangeAspect="1"/>
            </p:cNvPicPr>
            <p:nvPr/>
          </p:nvPicPr>
          <p:blipFill>
            <a:blip r:embed="rId16" cstate="print">
              <a:duotone>
                <a:prstClr val="black"/>
                <a:schemeClr val="tx2">
                  <a:lumMod val="95000"/>
                  <a:lumOff val="5000"/>
                  <a:tint val="45000"/>
                  <a:satMod val="400000"/>
                </a:schemeClr>
              </a:duotone>
              <a:extLst>
                <a:ext uri="{BEBA8EAE-BF5A-486C-A8C5-ECC9F3942E4B}">
                  <a14:imgProps xmlns:a14="http://schemas.microsoft.com/office/drawing/2010/main">
                    <a14:imgLayer r:embed="rId1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952941" y="2416200"/>
              <a:ext cx="369684" cy="369892"/>
            </a:xfrm>
            <a:prstGeom prst="rect">
              <a:avLst/>
            </a:prstGeom>
          </p:spPr>
        </p:pic>
      </p:grpSp>
      <p:grpSp>
        <p:nvGrpSpPr>
          <p:cNvPr id="30" name="Group 9">
            <a:extLst>
              <a:ext uri="{FF2B5EF4-FFF2-40B4-BE49-F238E27FC236}">
                <a16:creationId xmlns:a16="http://schemas.microsoft.com/office/drawing/2014/main" id="{1476C5B0-EA5F-90EA-FE9E-1DBC415C6FC5}"/>
              </a:ext>
            </a:extLst>
          </p:cNvPr>
          <p:cNvGrpSpPr/>
          <p:nvPr userDrawn="1"/>
        </p:nvGrpSpPr>
        <p:grpSpPr>
          <a:xfrm>
            <a:off x="-1" y="6764942"/>
            <a:ext cx="12192001" cy="93058"/>
            <a:chOff x="-1" y="6675929"/>
            <a:chExt cx="7501317" cy="182071"/>
          </a:xfrm>
        </p:grpSpPr>
        <p:sp>
          <p:nvSpPr>
            <p:cNvPr id="31" name="Rectangle 6">
              <a:extLst>
                <a:ext uri="{FF2B5EF4-FFF2-40B4-BE49-F238E27FC236}">
                  <a16:creationId xmlns:a16="http://schemas.microsoft.com/office/drawing/2014/main" id="{E6908553-5BFC-EF3A-5792-75261484B380}"/>
                </a:ext>
              </a:extLst>
            </p:cNvPr>
            <p:cNvSpPr/>
            <p:nvPr userDrawn="1"/>
          </p:nvSpPr>
          <p:spPr>
            <a:xfrm>
              <a:off x="-1" y="6675929"/>
              <a:ext cx="2500439" cy="182071"/>
            </a:xfrm>
            <a:prstGeom prst="rect">
              <a:avLst/>
            </a:prstGeom>
            <a:solidFill>
              <a:srgbClr val="FF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Rectangle 7">
              <a:extLst>
                <a:ext uri="{FF2B5EF4-FFF2-40B4-BE49-F238E27FC236}">
                  <a16:creationId xmlns:a16="http://schemas.microsoft.com/office/drawing/2014/main" id="{818D69AC-AEB6-1FC5-E761-E278FBDDB68A}"/>
                </a:ext>
              </a:extLst>
            </p:cNvPr>
            <p:cNvSpPr/>
            <p:nvPr userDrawn="1"/>
          </p:nvSpPr>
          <p:spPr>
            <a:xfrm>
              <a:off x="2500438" y="6675929"/>
              <a:ext cx="2500439" cy="182071"/>
            </a:xfrm>
            <a:prstGeom prst="rect">
              <a:avLst/>
            </a:prstGeom>
            <a:solidFill>
              <a:srgbClr val="15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 name="Rectangle 8">
              <a:extLst>
                <a:ext uri="{FF2B5EF4-FFF2-40B4-BE49-F238E27FC236}">
                  <a16:creationId xmlns:a16="http://schemas.microsoft.com/office/drawing/2014/main" id="{126C76A9-FFAB-B03D-3017-B1D24368F901}"/>
                </a:ext>
              </a:extLst>
            </p:cNvPr>
            <p:cNvSpPr/>
            <p:nvPr userDrawn="1"/>
          </p:nvSpPr>
          <p:spPr>
            <a:xfrm>
              <a:off x="5000877" y="6675929"/>
              <a:ext cx="2500439" cy="182071"/>
            </a:xfrm>
            <a:prstGeom prst="rect">
              <a:avLst/>
            </a:prstGeom>
            <a:solidFill>
              <a:srgbClr val="E31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pic>
        <p:nvPicPr>
          <p:cNvPr id="34" name="Gráfico 33">
            <a:extLst>
              <a:ext uri="{FF2B5EF4-FFF2-40B4-BE49-F238E27FC236}">
                <a16:creationId xmlns:a16="http://schemas.microsoft.com/office/drawing/2014/main" id="{72E914D5-8F22-CE6E-01A9-955F8EB327A5}"/>
              </a:ext>
            </a:extLst>
          </p:cNvPr>
          <p:cNvPicPr>
            <a:picLocks noChangeAspect="1"/>
          </p:cNvPicPr>
          <p:nvPr userDrawn="1"/>
        </p:nvPicPr>
        <p:blipFill>
          <a:blip r:embed="rId18">
            <a:extLst>
              <a:ext uri="{96DAC541-7B7A-43D3-8B79-37D633B846F1}">
                <asvg:svgBlip xmlns:asvg="http://schemas.microsoft.com/office/drawing/2016/SVG/main" xmlns="" r:embed="rId19"/>
              </a:ext>
            </a:extLst>
          </a:blip>
          <a:stretch>
            <a:fillRect/>
          </a:stretch>
        </p:blipFill>
        <p:spPr>
          <a:xfrm>
            <a:off x="10140287" y="297954"/>
            <a:ext cx="1705970" cy="532436"/>
          </a:xfrm>
          <a:prstGeom prst="rect">
            <a:avLst/>
          </a:prstGeom>
        </p:spPr>
      </p:pic>
    </p:spTree>
    <p:extLst>
      <p:ext uri="{BB962C8B-B14F-4D97-AF65-F5344CB8AC3E}">
        <p14:creationId xmlns:p14="http://schemas.microsoft.com/office/powerpoint/2010/main" val="2842388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 Standby">
    <p:bg>
      <p:bgPr>
        <a:solidFill>
          <a:schemeClr val="bg1"/>
        </a:solidFill>
        <a:effectLst/>
      </p:bgPr>
    </p:bg>
    <p:spTree>
      <p:nvGrpSpPr>
        <p:cNvPr id="1" name=""/>
        <p:cNvGrpSpPr/>
        <p:nvPr/>
      </p:nvGrpSpPr>
      <p:grpSpPr>
        <a:xfrm>
          <a:off x="0" y="0"/>
          <a:ext cx="0" cy="0"/>
          <a:chOff x="0" y="0"/>
          <a:chExt cx="0" cy="0"/>
        </a:xfrm>
      </p:grpSpPr>
      <p:sp>
        <p:nvSpPr>
          <p:cNvPr id="19" name="Marcador de texto 18">
            <a:extLst>
              <a:ext uri="{FF2B5EF4-FFF2-40B4-BE49-F238E27FC236}">
                <a16:creationId xmlns:a16="http://schemas.microsoft.com/office/drawing/2014/main" id="{8F0769DA-ED31-DF3F-BADB-3EF2B41D4027}"/>
              </a:ext>
            </a:extLst>
          </p:cNvPr>
          <p:cNvSpPr>
            <a:spLocks noGrp="1"/>
          </p:cNvSpPr>
          <p:nvPr>
            <p:ph type="body" sz="quarter" idx="10" hasCustomPrompt="1"/>
          </p:nvPr>
        </p:nvSpPr>
        <p:spPr>
          <a:xfrm>
            <a:off x="6127750" y="4050665"/>
            <a:ext cx="5176838" cy="800100"/>
          </a:xfrm>
          <a:prstGeom prst="rect">
            <a:avLst/>
          </a:prstGeom>
        </p:spPr>
        <p:txBody>
          <a:bodyPr>
            <a:normAutofit/>
          </a:bodyPr>
          <a:lstStyle>
            <a:lvl1pPr marL="0" indent="0">
              <a:buNone/>
              <a:defRPr sz="1600">
                <a:solidFill>
                  <a:schemeClr val="tx1">
                    <a:lumMod val="50000"/>
                    <a:lumOff val="50000"/>
                  </a:schemeClr>
                </a:solidFill>
              </a:defRPr>
            </a:lvl1pPr>
          </a:lstStyle>
          <a:p>
            <a:pPr lvl="0"/>
            <a:r>
              <a:rPr lang="es-ES" dirty="0"/>
              <a:t>Espacio para el subtítulo</a:t>
            </a:r>
          </a:p>
        </p:txBody>
      </p:sp>
      <p:sp>
        <p:nvSpPr>
          <p:cNvPr id="20" name="Título 19">
            <a:extLst>
              <a:ext uri="{FF2B5EF4-FFF2-40B4-BE49-F238E27FC236}">
                <a16:creationId xmlns:a16="http://schemas.microsoft.com/office/drawing/2014/main" id="{A3C10422-BD8B-9F8F-0B81-975BA4B2B449}"/>
              </a:ext>
            </a:extLst>
          </p:cNvPr>
          <p:cNvSpPr>
            <a:spLocks noGrp="1"/>
          </p:cNvSpPr>
          <p:nvPr>
            <p:ph type="title" hasCustomPrompt="1"/>
          </p:nvPr>
        </p:nvSpPr>
        <p:spPr>
          <a:xfrm>
            <a:off x="6127750" y="1943101"/>
            <a:ext cx="5176838" cy="1882616"/>
          </a:xfrm>
          <a:prstGeom prst="rect">
            <a:avLst/>
          </a:prstGeom>
        </p:spPr>
        <p:txBody>
          <a:bodyPr>
            <a:noAutofit/>
          </a:bodyPr>
          <a:lstStyle>
            <a:lvl1pPr>
              <a:defRPr sz="4000"/>
            </a:lvl1pPr>
          </a:lstStyle>
          <a:p>
            <a:r>
              <a:rPr lang="es-ES" dirty="0"/>
              <a:t>Espacio para el título de la presentación</a:t>
            </a:r>
            <a:endParaRPr lang="es-MX" dirty="0"/>
          </a:p>
        </p:txBody>
      </p:sp>
      <p:grpSp>
        <p:nvGrpSpPr>
          <p:cNvPr id="3" name="Group 9">
            <a:extLst>
              <a:ext uri="{FF2B5EF4-FFF2-40B4-BE49-F238E27FC236}">
                <a16:creationId xmlns:a16="http://schemas.microsoft.com/office/drawing/2014/main" id="{19A627EF-D4A0-DF56-0DAE-53459C9CB33F}"/>
              </a:ext>
            </a:extLst>
          </p:cNvPr>
          <p:cNvGrpSpPr/>
          <p:nvPr userDrawn="1"/>
        </p:nvGrpSpPr>
        <p:grpSpPr>
          <a:xfrm>
            <a:off x="-1" y="6764942"/>
            <a:ext cx="12192001" cy="93058"/>
            <a:chOff x="-1" y="6675929"/>
            <a:chExt cx="7501317" cy="182071"/>
          </a:xfrm>
        </p:grpSpPr>
        <p:sp>
          <p:nvSpPr>
            <p:cNvPr id="4" name="Rectangle 6">
              <a:extLst>
                <a:ext uri="{FF2B5EF4-FFF2-40B4-BE49-F238E27FC236}">
                  <a16:creationId xmlns:a16="http://schemas.microsoft.com/office/drawing/2014/main" id="{86CD1DC7-367C-53FF-E02F-387E6C2940D7}"/>
                </a:ext>
              </a:extLst>
            </p:cNvPr>
            <p:cNvSpPr/>
            <p:nvPr userDrawn="1"/>
          </p:nvSpPr>
          <p:spPr>
            <a:xfrm>
              <a:off x="-1" y="6675929"/>
              <a:ext cx="2500439" cy="182071"/>
            </a:xfrm>
            <a:prstGeom prst="rect">
              <a:avLst/>
            </a:prstGeom>
            <a:solidFill>
              <a:srgbClr val="FF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Rectangle 7">
              <a:extLst>
                <a:ext uri="{FF2B5EF4-FFF2-40B4-BE49-F238E27FC236}">
                  <a16:creationId xmlns:a16="http://schemas.microsoft.com/office/drawing/2014/main" id="{C157A138-880E-AB39-271C-E009F8A91FCA}"/>
                </a:ext>
              </a:extLst>
            </p:cNvPr>
            <p:cNvSpPr/>
            <p:nvPr userDrawn="1"/>
          </p:nvSpPr>
          <p:spPr>
            <a:xfrm>
              <a:off x="2500438" y="6675929"/>
              <a:ext cx="2500439" cy="182071"/>
            </a:xfrm>
            <a:prstGeom prst="rect">
              <a:avLst/>
            </a:prstGeom>
            <a:solidFill>
              <a:srgbClr val="15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angle 8">
              <a:extLst>
                <a:ext uri="{FF2B5EF4-FFF2-40B4-BE49-F238E27FC236}">
                  <a16:creationId xmlns:a16="http://schemas.microsoft.com/office/drawing/2014/main" id="{CECC2893-7976-C202-63C4-2BA6710BC9B5}"/>
                </a:ext>
              </a:extLst>
            </p:cNvPr>
            <p:cNvSpPr/>
            <p:nvPr userDrawn="1"/>
          </p:nvSpPr>
          <p:spPr>
            <a:xfrm>
              <a:off x="5000877" y="6675929"/>
              <a:ext cx="2500439" cy="182071"/>
            </a:xfrm>
            <a:prstGeom prst="rect">
              <a:avLst/>
            </a:prstGeom>
            <a:solidFill>
              <a:srgbClr val="E31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pic>
        <p:nvPicPr>
          <p:cNvPr id="14" name="Gráfico 13">
            <a:extLst>
              <a:ext uri="{FF2B5EF4-FFF2-40B4-BE49-F238E27FC236}">
                <a16:creationId xmlns:a16="http://schemas.microsoft.com/office/drawing/2014/main" id="{6DBD80FF-4820-219A-A8A7-B98FF4D87D8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140287" y="297954"/>
            <a:ext cx="1705970" cy="532436"/>
          </a:xfrm>
          <a:prstGeom prst="rect">
            <a:avLst/>
          </a:prstGeom>
        </p:spPr>
      </p:pic>
      <p:sp>
        <p:nvSpPr>
          <p:cNvPr id="2" name="Rectángulo 1">
            <a:extLst>
              <a:ext uri="{FF2B5EF4-FFF2-40B4-BE49-F238E27FC236}">
                <a16:creationId xmlns:a16="http://schemas.microsoft.com/office/drawing/2014/main" id="{04D690DE-A8FE-407F-A0AF-895BC6E78FA8}"/>
              </a:ext>
            </a:extLst>
          </p:cNvPr>
          <p:cNvSpPr/>
          <p:nvPr userDrawn="1"/>
        </p:nvSpPr>
        <p:spPr>
          <a:xfrm>
            <a:off x="203200" y="403712"/>
            <a:ext cx="3263900" cy="43937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dirty="0" err="1"/>
          </a:p>
        </p:txBody>
      </p:sp>
      <p:sp>
        <p:nvSpPr>
          <p:cNvPr id="11" name="Marcador de número de diapositiva 4"/>
          <p:cNvSpPr>
            <a:spLocks noGrp="1"/>
          </p:cNvSpPr>
          <p:nvPr>
            <p:ph type="sldNum" sz="quarter" idx="12"/>
          </p:nvPr>
        </p:nvSpPr>
        <p:spPr>
          <a:xfrm>
            <a:off x="8610600" y="6356350"/>
            <a:ext cx="2743200" cy="365125"/>
          </a:xfrm>
        </p:spPr>
        <p:txBody>
          <a:bodyPr/>
          <a:lstStyle>
            <a:lvl1pPr>
              <a:defRPr>
                <a:latin typeface="Verdana" panose="020B0604030504040204" pitchFamily="34" charset="0"/>
                <a:ea typeface="Verdana" panose="020B0604030504040204" pitchFamily="34" charset="0"/>
              </a:defRPr>
            </a:lvl1pPr>
          </a:lstStyle>
          <a:p>
            <a:fld id="{2DED1BC1-4E7A-49AC-9932-5FB93800EC84}" type="slidenum">
              <a:rPr lang="es-CO" smtClean="0"/>
              <a:pPr/>
              <a:t>‹Nº›</a:t>
            </a:fld>
            <a:endParaRPr lang="es-CO" dirty="0"/>
          </a:p>
        </p:txBody>
      </p:sp>
    </p:spTree>
    <p:extLst>
      <p:ext uri="{BB962C8B-B14F-4D97-AF65-F5344CB8AC3E}">
        <p14:creationId xmlns:p14="http://schemas.microsoft.com/office/powerpoint/2010/main" val="238387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ada Capítulo">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367EC2A-18D1-976B-3CCC-5E224F50D437}"/>
              </a:ext>
            </a:extLst>
          </p:cNvPr>
          <p:cNvSpPr txBox="1"/>
          <p:nvPr userDrawn="1"/>
        </p:nvSpPr>
        <p:spPr>
          <a:xfrm>
            <a:off x="797041" y="1849817"/>
            <a:ext cx="3126006" cy="646331"/>
          </a:xfrm>
          <a:prstGeom prst="rect">
            <a:avLst/>
          </a:prstGeom>
          <a:noFill/>
        </p:spPr>
        <p:txBody>
          <a:bodyPr wrap="square" rtlCol="0">
            <a:spAutoFit/>
          </a:bodyPr>
          <a:lstStyle/>
          <a:p>
            <a:pPr algn="l"/>
            <a:r>
              <a:rPr lang="es-CO" sz="3600" b="1" dirty="0">
                <a:latin typeface="Verdana" panose="020B0604030504040204" pitchFamily="34" charset="0"/>
                <a:ea typeface="Verdana" panose="020B0604030504040204" pitchFamily="34" charset="0"/>
              </a:rPr>
              <a:t>Contenido</a:t>
            </a:r>
          </a:p>
        </p:txBody>
      </p:sp>
      <p:sp>
        <p:nvSpPr>
          <p:cNvPr id="6" name="CuadroTexto 5">
            <a:extLst>
              <a:ext uri="{FF2B5EF4-FFF2-40B4-BE49-F238E27FC236}">
                <a16:creationId xmlns:a16="http://schemas.microsoft.com/office/drawing/2014/main" id="{8D76E071-DC95-DACC-813D-D88E271C3DCC}"/>
              </a:ext>
            </a:extLst>
          </p:cNvPr>
          <p:cNvSpPr txBox="1"/>
          <p:nvPr userDrawn="1"/>
        </p:nvSpPr>
        <p:spPr>
          <a:xfrm>
            <a:off x="2957271" y="3394652"/>
            <a:ext cx="861929" cy="369332"/>
          </a:xfrm>
          <a:prstGeom prst="rect">
            <a:avLst/>
          </a:prstGeom>
          <a:noFill/>
        </p:spPr>
        <p:txBody>
          <a:bodyPr wrap="square" rtlCol="0" anchor="ctr">
            <a:spAutoFit/>
          </a:bodyPr>
          <a:lstStyle/>
          <a:p>
            <a:pPr algn="r"/>
            <a:r>
              <a:rPr lang="es-CO" sz="1800" b="1" dirty="0">
                <a:latin typeface="Verdana" panose="020B0604030504040204" pitchFamily="34" charset="0"/>
                <a:ea typeface="Verdana" panose="020B0604030504040204" pitchFamily="34" charset="0"/>
              </a:rPr>
              <a:t>01.</a:t>
            </a:r>
          </a:p>
        </p:txBody>
      </p:sp>
      <p:sp>
        <p:nvSpPr>
          <p:cNvPr id="25" name="Google Shape;51;p8">
            <a:extLst>
              <a:ext uri="{FF2B5EF4-FFF2-40B4-BE49-F238E27FC236}">
                <a16:creationId xmlns:a16="http://schemas.microsoft.com/office/drawing/2014/main" id="{A8ED15DF-07B7-FF25-EBB6-647FFDA54685}"/>
              </a:ext>
            </a:extLst>
          </p:cNvPr>
          <p:cNvSpPr txBox="1">
            <a:spLocks noGrp="1"/>
          </p:cNvSpPr>
          <p:nvPr userDrawn="1">
            <p:ph type="body" idx="2"/>
          </p:nvPr>
        </p:nvSpPr>
        <p:spPr>
          <a:xfrm>
            <a:off x="3923047" y="3259278"/>
            <a:ext cx="3406523" cy="640080"/>
          </a:xfrm>
          <a:prstGeom prst="rect">
            <a:avLst/>
          </a:prstGeom>
          <a:noFill/>
          <a:ln>
            <a:noFill/>
          </a:ln>
        </p:spPr>
        <p:txBody>
          <a:bodyPr spcFirstLastPara="1" wrap="square" lIns="0" tIns="0" rIns="0" bIns="0" anchor="ctr" anchorCtr="0">
            <a:normAutofit/>
          </a:bodyPr>
          <a:lstStyle>
            <a:lvl1pPr marL="0" lvl="0" indent="-228600" algn="l">
              <a:lnSpc>
                <a:spcPct val="90000"/>
              </a:lnSpc>
              <a:spcBef>
                <a:spcPts val="0"/>
              </a:spcBef>
              <a:spcAft>
                <a:spcPts val="0"/>
              </a:spcAft>
              <a:buClr>
                <a:srgbClr val="0054BC"/>
              </a:buClr>
              <a:buSzPts val="1000"/>
              <a:buNone/>
              <a:defRPr sz="1800">
                <a:solidFill>
                  <a:schemeClr val="tx1">
                    <a:lumMod val="50000"/>
                    <a:lumOff val="50000"/>
                  </a:schemeClr>
                </a:solidFill>
                <a:latin typeface="Verdana" panose="020B0604030504040204" pitchFamily="34" charset="0"/>
                <a:ea typeface="Verdana" panose="020B0604030504040204" pitchFamily="34" charset="0"/>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46" name="CuadroTexto 45">
            <a:extLst>
              <a:ext uri="{FF2B5EF4-FFF2-40B4-BE49-F238E27FC236}">
                <a16:creationId xmlns:a16="http://schemas.microsoft.com/office/drawing/2014/main" id="{C1DEBC3E-4114-03E6-4ADC-85239B2605D6}"/>
              </a:ext>
            </a:extLst>
          </p:cNvPr>
          <p:cNvSpPr txBox="1"/>
          <p:nvPr userDrawn="1"/>
        </p:nvSpPr>
        <p:spPr>
          <a:xfrm>
            <a:off x="2957271" y="4149207"/>
            <a:ext cx="861929" cy="369332"/>
          </a:xfrm>
          <a:prstGeom prst="rect">
            <a:avLst/>
          </a:prstGeom>
          <a:noFill/>
        </p:spPr>
        <p:txBody>
          <a:bodyPr wrap="square" rtlCol="0" anchor="ctr">
            <a:spAutoFit/>
          </a:bodyPr>
          <a:lstStyle/>
          <a:p>
            <a:pPr algn="r"/>
            <a:r>
              <a:rPr lang="es-CO" sz="1800" b="1" dirty="0">
                <a:latin typeface="Verdana" panose="020B0604030504040204" pitchFamily="34" charset="0"/>
                <a:ea typeface="Verdana" panose="020B0604030504040204" pitchFamily="34" charset="0"/>
              </a:rPr>
              <a:t>02.</a:t>
            </a:r>
          </a:p>
        </p:txBody>
      </p:sp>
      <p:sp>
        <p:nvSpPr>
          <p:cNvPr id="47" name="Google Shape;51;p8">
            <a:extLst>
              <a:ext uri="{FF2B5EF4-FFF2-40B4-BE49-F238E27FC236}">
                <a16:creationId xmlns:a16="http://schemas.microsoft.com/office/drawing/2014/main" id="{C62BBDC7-53CD-0972-3187-05869E0F2202}"/>
              </a:ext>
            </a:extLst>
          </p:cNvPr>
          <p:cNvSpPr txBox="1">
            <a:spLocks noGrp="1"/>
          </p:cNvSpPr>
          <p:nvPr>
            <p:ph type="body" idx="10"/>
          </p:nvPr>
        </p:nvSpPr>
        <p:spPr>
          <a:xfrm>
            <a:off x="3923047" y="4013833"/>
            <a:ext cx="3406523" cy="640080"/>
          </a:xfrm>
          <a:prstGeom prst="rect">
            <a:avLst/>
          </a:prstGeom>
          <a:noFill/>
          <a:ln>
            <a:noFill/>
          </a:ln>
        </p:spPr>
        <p:txBody>
          <a:bodyPr spcFirstLastPara="1" wrap="square" lIns="0" tIns="0" rIns="0" bIns="0" anchor="ctr" anchorCtr="0">
            <a:normAutofit/>
          </a:bodyPr>
          <a:lstStyle>
            <a:lvl1pPr marL="0" lvl="0" indent="-228600" algn="l">
              <a:lnSpc>
                <a:spcPct val="90000"/>
              </a:lnSpc>
              <a:spcBef>
                <a:spcPts val="0"/>
              </a:spcBef>
              <a:spcAft>
                <a:spcPts val="0"/>
              </a:spcAft>
              <a:buClr>
                <a:srgbClr val="0054BC"/>
              </a:buClr>
              <a:buSzPts val="1000"/>
              <a:buNone/>
              <a:defRPr sz="1800">
                <a:solidFill>
                  <a:schemeClr val="tx1">
                    <a:lumMod val="50000"/>
                    <a:lumOff val="50000"/>
                  </a:schemeClr>
                </a:solidFill>
                <a:latin typeface="Verdana" panose="020B0604030504040204" pitchFamily="34" charset="0"/>
                <a:ea typeface="Verdana" panose="020B0604030504040204" pitchFamily="34" charset="0"/>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48" name="CuadroTexto 47">
            <a:extLst>
              <a:ext uri="{FF2B5EF4-FFF2-40B4-BE49-F238E27FC236}">
                <a16:creationId xmlns:a16="http://schemas.microsoft.com/office/drawing/2014/main" id="{52621A98-AC86-C529-B518-F61C966961BA}"/>
              </a:ext>
            </a:extLst>
          </p:cNvPr>
          <p:cNvSpPr txBox="1"/>
          <p:nvPr userDrawn="1"/>
        </p:nvSpPr>
        <p:spPr>
          <a:xfrm>
            <a:off x="2957271" y="4891180"/>
            <a:ext cx="861929" cy="369332"/>
          </a:xfrm>
          <a:prstGeom prst="rect">
            <a:avLst/>
          </a:prstGeom>
          <a:noFill/>
        </p:spPr>
        <p:txBody>
          <a:bodyPr wrap="square" rtlCol="0" anchor="ctr">
            <a:spAutoFit/>
          </a:bodyPr>
          <a:lstStyle/>
          <a:p>
            <a:pPr algn="r"/>
            <a:r>
              <a:rPr lang="es-CO" sz="1800" b="1" dirty="0">
                <a:latin typeface="Verdana" panose="020B0604030504040204" pitchFamily="34" charset="0"/>
                <a:ea typeface="Verdana" panose="020B0604030504040204" pitchFamily="34" charset="0"/>
              </a:rPr>
              <a:t>03.</a:t>
            </a:r>
          </a:p>
        </p:txBody>
      </p:sp>
      <p:sp>
        <p:nvSpPr>
          <p:cNvPr id="49" name="Google Shape;51;p8">
            <a:extLst>
              <a:ext uri="{FF2B5EF4-FFF2-40B4-BE49-F238E27FC236}">
                <a16:creationId xmlns:a16="http://schemas.microsoft.com/office/drawing/2014/main" id="{F8847280-4072-F527-A6E0-3EF45AE1FB7E}"/>
              </a:ext>
            </a:extLst>
          </p:cNvPr>
          <p:cNvSpPr txBox="1">
            <a:spLocks noGrp="1"/>
          </p:cNvSpPr>
          <p:nvPr>
            <p:ph type="body" idx="11"/>
          </p:nvPr>
        </p:nvSpPr>
        <p:spPr>
          <a:xfrm>
            <a:off x="3923047" y="4755806"/>
            <a:ext cx="3406523" cy="640080"/>
          </a:xfrm>
          <a:prstGeom prst="rect">
            <a:avLst/>
          </a:prstGeom>
          <a:noFill/>
          <a:ln>
            <a:noFill/>
          </a:ln>
        </p:spPr>
        <p:txBody>
          <a:bodyPr spcFirstLastPara="1" wrap="square" lIns="0" tIns="0" rIns="0" bIns="0" anchor="ctr" anchorCtr="0">
            <a:normAutofit/>
          </a:bodyPr>
          <a:lstStyle>
            <a:lvl1pPr marL="0" lvl="0" indent="-228600" algn="l">
              <a:lnSpc>
                <a:spcPct val="90000"/>
              </a:lnSpc>
              <a:spcBef>
                <a:spcPts val="0"/>
              </a:spcBef>
              <a:spcAft>
                <a:spcPts val="0"/>
              </a:spcAft>
              <a:buClr>
                <a:srgbClr val="0054BC"/>
              </a:buClr>
              <a:buSzPts val="1000"/>
              <a:buNone/>
              <a:defRPr sz="1800">
                <a:solidFill>
                  <a:schemeClr val="tx1">
                    <a:lumMod val="50000"/>
                    <a:lumOff val="50000"/>
                  </a:schemeClr>
                </a:solidFill>
                <a:latin typeface="Verdana" panose="020B0604030504040204" pitchFamily="34" charset="0"/>
                <a:ea typeface="Verdana" panose="020B0604030504040204" pitchFamily="34" charset="0"/>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50" name="CuadroTexto 49">
            <a:extLst>
              <a:ext uri="{FF2B5EF4-FFF2-40B4-BE49-F238E27FC236}">
                <a16:creationId xmlns:a16="http://schemas.microsoft.com/office/drawing/2014/main" id="{561B4627-3582-7593-2A22-5930B81CB07E}"/>
              </a:ext>
            </a:extLst>
          </p:cNvPr>
          <p:cNvSpPr txBox="1"/>
          <p:nvPr userDrawn="1"/>
        </p:nvSpPr>
        <p:spPr>
          <a:xfrm>
            <a:off x="2957271" y="5633153"/>
            <a:ext cx="861929" cy="369332"/>
          </a:xfrm>
          <a:prstGeom prst="rect">
            <a:avLst/>
          </a:prstGeom>
          <a:noFill/>
        </p:spPr>
        <p:txBody>
          <a:bodyPr wrap="square" rtlCol="0" anchor="ctr">
            <a:spAutoFit/>
          </a:bodyPr>
          <a:lstStyle/>
          <a:p>
            <a:pPr algn="r"/>
            <a:r>
              <a:rPr lang="es-CO" sz="1800" b="1" dirty="0">
                <a:latin typeface="Verdana" panose="020B0604030504040204" pitchFamily="34" charset="0"/>
                <a:ea typeface="Verdana" panose="020B0604030504040204" pitchFamily="34" charset="0"/>
              </a:rPr>
              <a:t>04.</a:t>
            </a:r>
          </a:p>
        </p:txBody>
      </p:sp>
      <p:sp>
        <p:nvSpPr>
          <p:cNvPr id="51" name="Google Shape;51;p8">
            <a:extLst>
              <a:ext uri="{FF2B5EF4-FFF2-40B4-BE49-F238E27FC236}">
                <a16:creationId xmlns:a16="http://schemas.microsoft.com/office/drawing/2014/main" id="{AE1512C1-8450-21E0-10CE-2365A5B01304}"/>
              </a:ext>
            </a:extLst>
          </p:cNvPr>
          <p:cNvSpPr txBox="1">
            <a:spLocks noGrp="1"/>
          </p:cNvSpPr>
          <p:nvPr>
            <p:ph type="body" idx="12"/>
          </p:nvPr>
        </p:nvSpPr>
        <p:spPr>
          <a:xfrm>
            <a:off x="3923047" y="5497779"/>
            <a:ext cx="3406523" cy="640080"/>
          </a:xfrm>
          <a:prstGeom prst="rect">
            <a:avLst/>
          </a:prstGeom>
          <a:noFill/>
          <a:ln>
            <a:noFill/>
          </a:ln>
        </p:spPr>
        <p:txBody>
          <a:bodyPr spcFirstLastPara="1" wrap="square" lIns="0" tIns="0" rIns="0" bIns="0" anchor="ctr" anchorCtr="0">
            <a:normAutofit/>
          </a:bodyPr>
          <a:lstStyle>
            <a:lvl1pPr marL="0" lvl="0" indent="-228600" algn="l">
              <a:lnSpc>
                <a:spcPct val="90000"/>
              </a:lnSpc>
              <a:spcBef>
                <a:spcPts val="0"/>
              </a:spcBef>
              <a:spcAft>
                <a:spcPts val="0"/>
              </a:spcAft>
              <a:buClr>
                <a:srgbClr val="0054BC"/>
              </a:buClr>
              <a:buSzPts val="1000"/>
              <a:buNone/>
              <a:defRPr sz="1800">
                <a:solidFill>
                  <a:schemeClr val="tx1">
                    <a:lumMod val="50000"/>
                    <a:lumOff val="50000"/>
                  </a:schemeClr>
                </a:solidFill>
                <a:latin typeface="Verdana" panose="020B0604030504040204" pitchFamily="34" charset="0"/>
                <a:ea typeface="Verdana" panose="020B0604030504040204" pitchFamily="34" charset="0"/>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52" name="CuadroTexto 51">
            <a:extLst>
              <a:ext uri="{FF2B5EF4-FFF2-40B4-BE49-F238E27FC236}">
                <a16:creationId xmlns:a16="http://schemas.microsoft.com/office/drawing/2014/main" id="{E85BDA5C-6C78-C80A-0E93-A5DA55B9E88B}"/>
              </a:ext>
            </a:extLst>
          </p:cNvPr>
          <p:cNvSpPr txBox="1"/>
          <p:nvPr userDrawn="1"/>
        </p:nvSpPr>
        <p:spPr>
          <a:xfrm>
            <a:off x="7253370" y="3394652"/>
            <a:ext cx="861929" cy="369332"/>
          </a:xfrm>
          <a:prstGeom prst="rect">
            <a:avLst/>
          </a:prstGeom>
          <a:noFill/>
        </p:spPr>
        <p:txBody>
          <a:bodyPr wrap="square" rtlCol="0" anchor="ctr">
            <a:spAutoFit/>
          </a:bodyPr>
          <a:lstStyle/>
          <a:p>
            <a:pPr algn="r"/>
            <a:r>
              <a:rPr lang="es-CO" sz="1800" b="1" dirty="0">
                <a:latin typeface="Verdana" panose="020B0604030504040204" pitchFamily="34" charset="0"/>
                <a:ea typeface="Verdana" panose="020B0604030504040204" pitchFamily="34" charset="0"/>
              </a:rPr>
              <a:t>05.</a:t>
            </a:r>
          </a:p>
        </p:txBody>
      </p:sp>
      <p:sp>
        <p:nvSpPr>
          <p:cNvPr id="53" name="Google Shape;51;p8">
            <a:extLst>
              <a:ext uri="{FF2B5EF4-FFF2-40B4-BE49-F238E27FC236}">
                <a16:creationId xmlns:a16="http://schemas.microsoft.com/office/drawing/2014/main" id="{F91B3B31-8ED2-B72B-F8BC-0B51035501D1}"/>
              </a:ext>
            </a:extLst>
          </p:cNvPr>
          <p:cNvSpPr txBox="1">
            <a:spLocks noGrp="1"/>
          </p:cNvSpPr>
          <p:nvPr>
            <p:ph type="body" idx="13"/>
          </p:nvPr>
        </p:nvSpPr>
        <p:spPr>
          <a:xfrm>
            <a:off x="8142946" y="3259278"/>
            <a:ext cx="3406523" cy="640080"/>
          </a:xfrm>
          <a:prstGeom prst="rect">
            <a:avLst/>
          </a:prstGeom>
          <a:noFill/>
          <a:ln>
            <a:noFill/>
          </a:ln>
        </p:spPr>
        <p:txBody>
          <a:bodyPr spcFirstLastPara="1" wrap="square" lIns="0" tIns="0" rIns="0" bIns="0" anchor="ctr" anchorCtr="0">
            <a:normAutofit/>
          </a:bodyPr>
          <a:lstStyle>
            <a:lvl1pPr marL="0" lvl="0" indent="-228600" algn="l">
              <a:lnSpc>
                <a:spcPct val="90000"/>
              </a:lnSpc>
              <a:spcBef>
                <a:spcPts val="0"/>
              </a:spcBef>
              <a:spcAft>
                <a:spcPts val="0"/>
              </a:spcAft>
              <a:buClr>
                <a:srgbClr val="0054BC"/>
              </a:buClr>
              <a:buSzPts val="1000"/>
              <a:buNone/>
              <a:defRPr sz="1800">
                <a:solidFill>
                  <a:schemeClr val="tx1">
                    <a:lumMod val="50000"/>
                    <a:lumOff val="50000"/>
                  </a:schemeClr>
                </a:solidFill>
                <a:latin typeface="Verdana" panose="020B0604030504040204" pitchFamily="34" charset="0"/>
                <a:ea typeface="Verdana" panose="020B0604030504040204" pitchFamily="34" charset="0"/>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54" name="CuadroTexto 53">
            <a:extLst>
              <a:ext uri="{FF2B5EF4-FFF2-40B4-BE49-F238E27FC236}">
                <a16:creationId xmlns:a16="http://schemas.microsoft.com/office/drawing/2014/main" id="{EDE665DF-57EA-3A43-FA22-AE82174476B3}"/>
              </a:ext>
            </a:extLst>
          </p:cNvPr>
          <p:cNvSpPr txBox="1"/>
          <p:nvPr userDrawn="1"/>
        </p:nvSpPr>
        <p:spPr>
          <a:xfrm>
            <a:off x="7253370" y="4149207"/>
            <a:ext cx="861929" cy="369332"/>
          </a:xfrm>
          <a:prstGeom prst="rect">
            <a:avLst/>
          </a:prstGeom>
          <a:noFill/>
        </p:spPr>
        <p:txBody>
          <a:bodyPr wrap="square" rtlCol="0" anchor="ctr">
            <a:spAutoFit/>
          </a:bodyPr>
          <a:lstStyle/>
          <a:p>
            <a:pPr algn="r"/>
            <a:r>
              <a:rPr lang="es-CO" sz="1800" b="1" dirty="0">
                <a:latin typeface="Verdana" panose="020B0604030504040204" pitchFamily="34" charset="0"/>
                <a:ea typeface="Verdana" panose="020B0604030504040204" pitchFamily="34" charset="0"/>
              </a:rPr>
              <a:t>06.</a:t>
            </a:r>
          </a:p>
        </p:txBody>
      </p:sp>
      <p:sp>
        <p:nvSpPr>
          <p:cNvPr id="55" name="Google Shape;51;p8">
            <a:extLst>
              <a:ext uri="{FF2B5EF4-FFF2-40B4-BE49-F238E27FC236}">
                <a16:creationId xmlns:a16="http://schemas.microsoft.com/office/drawing/2014/main" id="{32835056-9984-2DAC-2AE3-5F74A427F4EC}"/>
              </a:ext>
            </a:extLst>
          </p:cNvPr>
          <p:cNvSpPr txBox="1">
            <a:spLocks noGrp="1"/>
          </p:cNvSpPr>
          <p:nvPr>
            <p:ph type="body" idx="14"/>
          </p:nvPr>
        </p:nvSpPr>
        <p:spPr>
          <a:xfrm>
            <a:off x="8142946" y="4013833"/>
            <a:ext cx="3406523" cy="640080"/>
          </a:xfrm>
          <a:prstGeom prst="rect">
            <a:avLst/>
          </a:prstGeom>
          <a:noFill/>
          <a:ln>
            <a:noFill/>
          </a:ln>
        </p:spPr>
        <p:txBody>
          <a:bodyPr spcFirstLastPara="1" wrap="square" lIns="0" tIns="0" rIns="0" bIns="0" anchor="ctr" anchorCtr="0">
            <a:normAutofit/>
          </a:bodyPr>
          <a:lstStyle>
            <a:lvl1pPr marL="0" lvl="0" indent="-228600" algn="l">
              <a:lnSpc>
                <a:spcPct val="90000"/>
              </a:lnSpc>
              <a:spcBef>
                <a:spcPts val="0"/>
              </a:spcBef>
              <a:spcAft>
                <a:spcPts val="0"/>
              </a:spcAft>
              <a:buClr>
                <a:srgbClr val="0054BC"/>
              </a:buClr>
              <a:buSzPts val="1000"/>
              <a:buNone/>
              <a:defRPr sz="1800">
                <a:solidFill>
                  <a:schemeClr val="tx1">
                    <a:lumMod val="50000"/>
                    <a:lumOff val="50000"/>
                  </a:schemeClr>
                </a:solidFill>
                <a:latin typeface="Verdana" panose="020B0604030504040204" pitchFamily="34" charset="0"/>
                <a:ea typeface="Verdana" panose="020B0604030504040204" pitchFamily="34" charset="0"/>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56" name="CuadroTexto 55">
            <a:extLst>
              <a:ext uri="{FF2B5EF4-FFF2-40B4-BE49-F238E27FC236}">
                <a16:creationId xmlns:a16="http://schemas.microsoft.com/office/drawing/2014/main" id="{99A99759-0A42-3D5E-F72A-A5CE159F85C1}"/>
              </a:ext>
            </a:extLst>
          </p:cNvPr>
          <p:cNvSpPr txBox="1"/>
          <p:nvPr userDrawn="1"/>
        </p:nvSpPr>
        <p:spPr>
          <a:xfrm>
            <a:off x="7253370" y="4891180"/>
            <a:ext cx="861929" cy="369332"/>
          </a:xfrm>
          <a:prstGeom prst="rect">
            <a:avLst/>
          </a:prstGeom>
          <a:noFill/>
        </p:spPr>
        <p:txBody>
          <a:bodyPr wrap="square" rtlCol="0" anchor="ctr">
            <a:spAutoFit/>
          </a:bodyPr>
          <a:lstStyle/>
          <a:p>
            <a:pPr algn="r"/>
            <a:r>
              <a:rPr lang="es-CO" sz="1800" b="1" dirty="0">
                <a:latin typeface="Verdana" panose="020B0604030504040204" pitchFamily="34" charset="0"/>
                <a:ea typeface="Verdana" panose="020B0604030504040204" pitchFamily="34" charset="0"/>
              </a:rPr>
              <a:t>07.</a:t>
            </a:r>
          </a:p>
        </p:txBody>
      </p:sp>
      <p:sp>
        <p:nvSpPr>
          <p:cNvPr id="57" name="Google Shape;51;p8">
            <a:extLst>
              <a:ext uri="{FF2B5EF4-FFF2-40B4-BE49-F238E27FC236}">
                <a16:creationId xmlns:a16="http://schemas.microsoft.com/office/drawing/2014/main" id="{177E13D1-BD12-B45F-1ED6-06C21978064A}"/>
              </a:ext>
            </a:extLst>
          </p:cNvPr>
          <p:cNvSpPr txBox="1">
            <a:spLocks noGrp="1"/>
          </p:cNvSpPr>
          <p:nvPr>
            <p:ph type="body" idx="15"/>
          </p:nvPr>
        </p:nvSpPr>
        <p:spPr>
          <a:xfrm>
            <a:off x="8142946" y="4755806"/>
            <a:ext cx="3406523" cy="640080"/>
          </a:xfrm>
          <a:prstGeom prst="rect">
            <a:avLst/>
          </a:prstGeom>
          <a:noFill/>
          <a:ln>
            <a:noFill/>
          </a:ln>
        </p:spPr>
        <p:txBody>
          <a:bodyPr spcFirstLastPara="1" wrap="square" lIns="0" tIns="0" rIns="0" bIns="0" anchor="ctr" anchorCtr="0">
            <a:normAutofit/>
          </a:bodyPr>
          <a:lstStyle>
            <a:lvl1pPr marL="0" lvl="0" indent="-228600" algn="l">
              <a:lnSpc>
                <a:spcPct val="90000"/>
              </a:lnSpc>
              <a:spcBef>
                <a:spcPts val="0"/>
              </a:spcBef>
              <a:spcAft>
                <a:spcPts val="0"/>
              </a:spcAft>
              <a:buClr>
                <a:srgbClr val="0054BC"/>
              </a:buClr>
              <a:buSzPts val="1000"/>
              <a:buNone/>
              <a:defRPr sz="1800">
                <a:solidFill>
                  <a:schemeClr val="tx1">
                    <a:lumMod val="50000"/>
                    <a:lumOff val="50000"/>
                  </a:schemeClr>
                </a:solidFill>
                <a:latin typeface="Verdana" panose="020B0604030504040204" pitchFamily="34" charset="0"/>
                <a:ea typeface="Verdana" panose="020B0604030504040204" pitchFamily="34" charset="0"/>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58" name="CuadroTexto 57">
            <a:extLst>
              <a:ext uri="{FF2B5EF4-FFF2-40B4-BE49-F238E27FC236}">
                <a16:creationId xmlns:a16="http://schemas.microsoft.com/office/drawing/2014/main" id="{DFFF512F-C264-835A-3C2D-595A6DDB8E2C}"/>
              </a:ext>
            </a:extLst>
          </p:cNvPr>
          <p:cNvSpPr txBox="1"/>
          <p:nvPr userDrawn="1"/>
        </p:nvSpPr>
        <p:spPr>
          <a:xfrm>
            <a:off x="7253370" y="5633153"/>
            <a:ext cx="861929" cy="369332"/>
          </a:xfrm>
          <a:prstGeom prst="rect">
            <a:avLst/>
          </a:prstGeom>
          <a:noFill/>
        </p:spPr>
        <p:txBody>
          <a:bodyPr wrap="square" rtlCol="0" anchor="ctr">
            <a:spAutoFit/>
          </a:bodyPr>
          <a:lstStyle/>
          <a:p>
            <a:pPr algn="r"/>
            <a:r>
              <a:rPr lang="es-CO" sz="1800" b="1" dirty="0">
                <a:latin typeface="Verdana" panose="020B0604030504040204" pitchFamily="34" charset="0"/>
                <a:ea typeface="Verdana" panose="020B0604030504040204" pitchFamily="34" charset="0"/>
              </a:rPr>
              <a:t>08.</a:t>
            </a:r>
          </a:p>
        </p:txBody>
      </p:sp>
      <p:sp>
        <p:nvSpPr>
          <p:cNvPr id="59" name="Google Shape;51;p8">
            <a:extLst>
              <a:ext uri="{FF2B5EF4-FFF2-40B4-BE49-F238E27FC236}">
                <a16:creationId xmlns:a16="http://schemas.microsoft.com/office/drawing/2014/main" id="{B3185A1A-7A6D-5CDF-2306-D6C2662F596A}"/>
              </a:ext>
            </a:extLst>
          </p:cNvPr>
          <p:cNvSpPr txBox="1">
            <a:spLocks noGrp="1"/>
          </p:cNvSpPr>
          <p:nvPr>
            <p:ph type="body" idx="16"/>
          </p:nvPr>
        </p:nvSpPr>
        <p:spPr>
          <a:xfrm>
            <a:off x="8142946" y="5497779"/>
            <a:ext cx="3406523" cy="640080"/>
          </a:xfrm>
          <a:prstGeom prst="rect">
            <a:avLst/>
          </a:prstGeom>
          <a:noFill/>
          <a:ln>
            <a:noFill/>
          </a:ln>
        </p:spPr>
        <p:txBody>
          <a:bodyPr spcFirstLastPara="1" wrap="square" lIns="0" tIns="0" rIns="0" bIns="0" anchor="ctr" anchorCtr="0">
            <a:normAutofit/>
          </a:bodyPr>
          <a:lstStyle>
            <a:lvl1pPr marL="0" lvl="0" indent="-228600" algn="l">
              <a:lnSpc>
                <a:spcPct val="90000"/>
              </a:lnSpc>
              <a:spcBef>
                <a:spcPts val="0"/>
              </a:spcBef>
              <a:spcAft>
                <a:spcPts val="0"/>
              </a:spcAft>
              <a:buClr>
                <a:srgbClr val="0054BC"/>
              </a:buClr>
              <a:buSzPts val="1000"/>
              <a:buNone/>
              <a:defRPr sz="1800">
                <a:solidFill>
                  <a:schemeClr val="tx1">
                    <a:lumMod val="50000"/>
                    <a:lumOff val="50000"/>
                  </a:schemeClr>
                </a:solidFill>
                <a:latin typeface="Verdana" panose="020B0604030504040204" pitchFamily="34" charset="0"/>
                <a:ea typeface="Verdana" panose="020B0604030504040204" pitchFamily="34" charset="0"/>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grpSp>
        <p:nvGrpSpPr>
          <p:cNvPr id="3" name="Group 9">
            <a:extLst>
              <a:ext uri="{FF2B5EF4-FFF2-40B4-BE49-F238E27FC236}">
                <a16:creationId xmlns:a16="http://schemas.microsoft.com/office/drawing/2014/main" id="{7DC27453-DF43-3845-56EE-98AA8CBCA721}"/>
              </a:ext>
            </a:extLst>
          </p:cNvPr>
          <p:cNvGrpSpPr/>
          <p:nvPr userDrawn="1"/>
        </p:nvGrpSpPr>
        <p:grpSpPr>
          <a:xfrm>
            <a:off x="-1" y="6764942"/>
            <a:ext cx="12192001" cy="93058"/>
            <a:chOff x="-1" y="6675929"/>
            <a:chExt cx="7501317" cy="182071"/>
          </a:xfrm>
        </p:grpSpPr>
        <p:sp>
          <p:nvSpPr>
            <p:cNvPr id="4" name="Rectangle 6">
              <a:extLst>
                <a:ext uri="{FF2B5EF4-FFF2-40B4-BE49-F238E27FC236}">
                  <a16:creationId xmlns:a16="http://schemas.microsoft.com/office/drawing/2014/main" id="{54F18425-3230-38C2-96DF-D8133E059714}"/>
                </a:ext>
              </a:extLst>
            </p:cNvPr>
            <p:cNvSpPr/>
            <p:nvPr userDrawn="1"/>
          </p:nvSpPr>
          <p:spPr>
            <a:xfrm>
              <a:off x="-1" y="6675929"/>
              <a:ext cx="2500439" cy="182071"/>
            </a:xfrm>
            <a:prstGeom prst="rect">
              <a:avLst/>
            </a:prstGeom>
            <a:solidFill>
              <a:srgbClr val="FF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7">
              <a:extLst>
                <a:ext uri="{FF2B5EF4-FFF2-40B4-BE49-F238E27FC236}">
                  <a16:creationId xmlns:a16="http://schemas.microsoft.com/office/drawing/2014/main" id="{44DE2841-D524-0A9D-CBAA-7AA634487492}"/>
                </a:ext>
              </a:extLst>
            </p:cNvPr>
            <p:cNvSpPr/>
            <p:nvPr userDrawn="1"/>
          </p:nvSpPr>
          <p:spPr>
            <a:xfrm>
              <a:off x="2500438" y="6675929"/>
              <a:ext cx="2500439" cy="182071"/>
            </a:xfrm>
            <a:prstGeom prst="rect">
              <a:avLst/>
            </a:prstGeom>
            <a:solidFill>
              <a:srgbClr val="15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angle 8">
              <a:extLst>
                <a:ext uri="{FF2B5EF4-FFF2-40B4-BE49-F238E27FC236}">
                  <a16:creationId xmlns:a16="http://schemas.microsoft.com/office/drawing/2014/main" id="{D0F628EE-3A7D-49FF-1713-2367CCBF852D}"/>
                </a:ext>
              </a:extLst>
            </p:cNvPr>
            <p:cNvSpPr/>
            <p:nvPr userDrawn="1"/>
          </p:nvSpPr>
          <p:spPr>
            <a:xfrm>
              <a:off x="5000877" y="6675929"/>
              <a:ext cx="2500439" cy="182071"/>
            </a:xfrm>
            <a:prstGeom prst="rect">
              <a:avLst/>
            </a:prstGeom>
            <a:solidFill>
              <a:srgbClr val="E31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pic>
        <p:nvPicPr>
          <p:cNvPr id="18" name="Gráfico 17">
            <a:extLst>
              <a:ext uri="{FF2B5EF4-FFF2-40B4-BE49-F238E27FC236}">
                <a16:creationId xmlns:a16="http://schemas.microsoft.com/office/drawing/2014/main" id="{AB9500F5-0518-4F58-50C0-E1F911721D3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140287" y="297954"/>
            <a:ext cx="1705970" cy="532436"/>
          </a:xfrm>
          <a:prstGeom prst="rect">
            <a:avLst/>
          </a:prstGeom>
        </p:spPr>
      </p:pic>
      <p:sp>
        <p:nvSpPr>
          <p:cNvPr id="2" name="Rectángulo 1">
            <a:extLst>
              <a:ext uri="{FF2B5EF4-FFF2-40B4-BE49-F238E27FC236}">
                <a16:creationId xmlns:a16="http://schemas.microsoft.com/office/drawing/2014/main" id="{29EFDC41-FD69-1E0B-61E0-7B65DB052798}"/>
              </a:ext>
            </a:extLst>
          </p:cNvPr>
          <p:cNvSpPr/>
          <p:nvPr userDrawn="1"/>
        </p:nvSpPr>
        <p:spPr>
          <a:xfrm>
            <a:off x="203200" y="403712"/>
            <a:ext cx="3263900" cy="43937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dirty="0" err="1"/>
          </a:p>
        </p:txBody>
      </p:sp>
      <p:sp>
        <p:nvSpPr>
          <p:cNvPr id="27" name="Marcador de número de diapositiva 4"/>
          <p:cNvSpPr>
            <a:spLocks noGrp="1"/>
          </p:cNvSpPr>
          <p:nvPr>
            <p:ph type="sldNum" sz="quarter" idx="17"/>
          </p:nvPr>
        </p:nvSpPr>
        <p:spPr>
          <a:xfrm>
            <a:off x="8610600" y="6356350"/>
            <a:ext cx="2743200" cy="365125"/>
          </a:xfrm>
        </p:spPr>
        <p:txBody>
          <a:bodyPr/>
          <a:lstStyle/>
          <a:p>
            <a:fld id="{2DED1BC1-4E7A-49AC-9932-5FB93800EC84}" type="slidenum">
              <a:rPr lang="es-CO" smtClean="0"/>
              <a:pPr/>
              <a:t>‹Nº›</a:t>
            </a:fld>
            <a:endParaRPr lang="es-CO"/>
          </a:p>
        </p:txBody>
      </p:sp>
    </p:spTree>
    <p:extLst>
      <p:ext uri="{BB962C8B-B14F-4D97-AF65-F5344CB8AC3E}">
        <p14:creationId xmlns:p14="http://schemas.microsoft.com/office/powerpoint/2010/main" val="3325089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13" name="Marcador de texto 12">
            <a:extLst>
              <a:ext uri="{FF2B5EF4-FFF2-40B4-BE49-F238E27FC236}">
                <a16:creationId xmlns:a16="http://schemas.microsoft.com/office/drawing/2014/main" id="{0EEF1A03-B63F-7A69-3DA6-D5F208E2A508}"/>
              </a:ext>
            </a:extLst>
          </p:cNvPr>
          <p:cNvSpPr>
            <a:spLocks noGrp="1"/>
          </p:cNvSpPr>
          <p:nvPr>
            <p:ph type="body" sz="quarter" idx="10"/>
          </p:nvPr>
        </p:nvSpPr>
        <p:spPr>
          <a:xfrm>
            <a:off x="4673283" y="4184015"/>
            <a:ext cx="6688137" cy="890588"/>
          </a:xfrm>
          <a:prstGeom prst="rect">
            <a:avLst/>
          </a:prstGeom>
        </p:spPr>
        <p:txBody>
          <a:bodyPr>
            <a:noAutofit/>
          </a:bodyPr>
          <a:lstStyle>
            <a:lvl1pPr marL="0" indent="0">
              <a:buNone/>
              <a:defRPr sz="2500">
                <a:solidFill>
                  <a:schemeClr val="tx1">
                    <a:lumMod val="50000"/>
                    <a:lumOff val="50000"/>
                  </a:schemeClr>
                </a:solidFill>
                <a:latin typeface="Verdana" panose="020B0604030504040204" pitchFamily="34" charset="0"/>
                <a:ea typeface="Verdana" panose="020B0604030504040204" pitchFamily="34" charset="0"/>
              </a:defRPr>
            </a:lvl1pPr>
            <a:lvl2pPr marL="457200" indent="0">
              <a:buNone/>
              <a:defRPr sz="1800">
                <a:solidFill>
                  <a:schemeClr val="tx1">
                    <a:lumMod val="50000"/>
                    <a:lumOff val="50000"/>
                  </a:schemeClr>
                </a:solidFill>
              </a:defRPr>
            </a:lvl2pPr>
            <a:lvl3pPr marL="914400" indent="0">
              <a:buNone/>
              <a:defRPr sz="16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s-ES" dirty="0"/>
              <a:t>Haga clic para modificar los estilos de texto del patrón</a:t>
            </a:r>
          </a:p>
        </p:txBody>
      </p:sp>
      <p:sp>
        <p:nvSpPr>
          <p:cNvPr id="18" name="Título 17">
            <a:extLst>
              <a:ext uri="{FF2B5EF4-FFF2-40B4-BE49-F238E27FC236}">
                <a16:creationId xmlns:a16="http://schemas.microsoft.com/office/drawing/2014/main" id="{5E2C3813-65D2-0F90-89FF-A1B970A0B7BD}"/>
              </a:ext>
            </a:extLst>
          </p:cNvPr>
          <p:cNvSpPr>
            <a:spLocks noGrp="1"/>
          </p:cNvSpPr>
          <p:nvPr>
            <p:ph type="title"/>
          </p:nvPr>
        </p:nvSpPr>
        <p:spPr>
          <a:xfrm>
            <a:off x="4673283" y="1821632"/>
            <a:ext cx="6688137" cy="2232441"/>
          </a:xfrm>
          <a:prstGeom prst="rect">
            <a:avLst/>
          </a:prstGeom>
        </p:spPr>
        <p:txBody>
          <a:bodyPr anchor="b">
            <a:normAutofit/>
          </a:bodyPr>
          <a:lstStyle>
            <a:lvl1pPr>
              <a:defRPr sz="4600">
                <a:latin typeface="Verdana" panose="020B0604030504040204" pitchFamily="34" charset="0"/>
                <a:ea typeface="Verdana" panose="020B0604030504040204" pitchFamily="34" charset="0"/>
              </a:defRPr>
            </a:lvl1pPr>
          </a:lstStyle>
          <a:p>
            <a:r>
              <a:rPr lang="es-ES" dirty="0"/>
              <a:t>Haga clic para modificar el estilo de título del patrón</a:t>
            </a:r>
            <a:endParaRPr lang="es-MX" dirty="0"/>
          </a:p>
        </p:txBody>
      </p:sp>
      <p:grpSp>
        <p:nvGrpSpPr>
          <p:cNvPr id="3" name="Group 9">
            <a:extLst>
              <a:ext uri="{FF2B5EF4-FFF2-40B4-BE49-F238E27FC236}">
                <a16:creationId xmlns:a16="http://schemas.microsoft.com/office/drawing/2014/main" id="{530D8C90-3F0E-1EFF-63CB-218F165BA6F0}"/>
              </a:ext>
            </a:extLst>
          </p:cNvPr>
          <p:cNvGrpSpPr/>
          <p:nvPr userDrawn="1"/>
        </p:nvGrpSpPr>
        <p:grpSpPr>
          <a:xfrm>
            <a:off x="-1" y="6764942"/>
            <a:ext cx="12192001" cy="93058"/>
            <a:chOff x="-1" y="6675929"/>
            <a:chExt cx="7501317" cy="182071"/>
          </a:xfrm>
        </p:grpSpPr>
        <p:sp>
          <p:nvSpPr>
            <p:cNvPr id="4" name="Rectangle 6">
              <a:extLst>
                <a:ext uri="{FF2B5EF4-FFF2-40B4-BE49-F238E27FC236}">
                  <a16:creationId xmlns:a16="http://schemas.microsoft.com/office/drawing/2014/main" id="{2F97EF10-65D3-7458-5587-958E63FD2636}"/>
                </a:ext>
              </a:extLst>
            </p:cNvPr>
            <p:cNvSpPr/>
            <p:nvPr userDrawn="1"/>
          </p:nvSpPr>
          <p:spPr>
            <a:xfrm>
              <a:off x="-1" y="6675929"/>
              <a:ext cx="2500439" cy="182071"/>
            </a:xfrm>
            <a:prstGeom prst="rect">
              <a:avLst/>
            </a:prstGeom>
            <a:solidFill>
              <a:srgbClr val="FF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Rectangle 7">
              <a:extLst>
                <a:ext uri="{FF2B5EF4-FFF2-40B4-BE49-F238E27FC236}">
                  <a16:creationId xmlns:a16="http://schemas.microsoft.com/office/drawing/2014/main" id="{99932B53-6F96-A5A0-E358-3BBEB84DE946}"/>
                </a:ext>
              </a:extLst>
            </p:cNvPr>
            <p:cNvSpPr/>
            <p:nvPr userDrawn="1"/>
          </p:nvSpPr>
          <p:spPr>
            <a:xfrm>
              <a:off x="2500438" y="6675929"/>
              <a:ext cx="2500439" cy="182071"/>
            </a:xfrm>
            <a:prstGeom prst="rect">
              <a:avLst/>
            </a:prstGeom>
            <a:solidFill>
              <a:srgbClr val="15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angle 8">
              <a:extLst>
                <a:ext uri="{FF2B5EF4-FFF2-40B4-BE49-F238E27FC236}">
                  <a16:creationId xmlns:a16="http://schemas.microsoft.com/office/drawing/2014/main" id="{8791499D-1B63-B2C8-B953-45F98CDD9E9A}"/>
                </a:ext>
              </a:extLst>
            </p:cNvPr>
            <p:cNvSpPr/>
            <p:nvPr userDrawn="1"/>
          </p:nvSpPr>
          <p:spPr>
            <a:xfrm>
              <a:off x="5000877" y="6675929"/>
              <a:ext cx="2500439" cy="182071"/>
            </a:xfrm>
            <a:prstGeom prst="rect">
              <a:avLst/>
            </a:prstGeom>
            <a:solidFill>
              <a:srgbClr val="E31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pic>
        <p:nvPicPr>
          <p:cNvPr id="19" name="Gráfico 18">
            <a:extLst>
              <a:ext uri="{FF2B5EF4-FFF2-40B4-BE49-F238E27FC236}">
                <a16:creationId xmlns:a16="http://schemas.microsoft.com/office/drawing/2014/main" id="{81261DC5-8593-28E2-A6C8-550567783A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140287" y="297954"/>
            <a:ext cx="1705970" cy="532436"/>
          </a:xfrm>
          <a:prstGeom prst="rect">
            <a:avLst/>
          </a:prstGeom>
        </p:spPr>
      </p:pic>
      <p:sp>
        <p:nvSpPr>
          <p:cNvPr id="2" name="Rectángulo 1">
            <a:extLst>
              <a:ext uri="{FF2B5EF4-FFF2-40B4-BE49-F238E27FC236}">
                <a16:creationId xmlns:a16="http://schemas.microsoft.com/office/drawing/2014/main" id="{F7F021E4-8EC3-B616-AE2A-CA9C508BEDAC}"/>
              </a:ext>
            </a:extLst>
          </p:cNvPr>
          <p:cNvSpPr/>
          <p:nvPr userDrawn="1"/>
        </p:nvSpPr>
        <p:spPr>
          <a:xfrm>
            <a:off x="203200" y="403712"/>
            <a:ext cx="3263900" cy="43937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dirty="0" err="1"/>
          </a:p>
        </p:txBody>
      </p:sp>
      <p:sp>
        <p:nvSpPr>
          <p:cNvPr id="11" name="Marcador de número de diapositiva 4"/>
          <p:cNvSpPr>
            <a:spLocks noGrp="1"/>
          </p:cNvSpPr>
          <p:nvPr>
            <p:ph type="sldNum" sz="quarter" idx="12"/>
          </p:nvPr>
        </p:nvSpPr>
        <p:spPr>
          <a:xfrm>
            <a:off x="8610600" y="6356350"/>
            <a:ext cx="2743200" cy="365125"/>
          </a:xfrm>
        </p:spPr>
        <p:txBody>
          <a:bodyPr/>
          <a:lstStyle/>
          <a:p>
            <a:fld id="{2DED1BC1-4E7A-49AC-9932-5FB93800EC84}" type="slidenum">
              <a:rPr lang="es-CO" smtClean="0"/>
              <a:pPr/>
              <a:t>‹Nº›</a:t>
            </a:fld>
            <a:endParaRPr lang="es-CO"/>
          </a:p>
        </p:txBody>
      </p:sp>
    </p:spTree>
    <p:extLst>
      <p:ext uri="{BB962C8B-B14F-4D97-AF65-F5344CB8AC3E}">
        <p14:creationId xmlns:p14="http://schemas.microsoft.com/office/powerpoint/2010/main" val="2228873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5A2085-D427-00F7-C862-629029AE5EA6}"/>
              </a:ext>
            </a:extLst>
          </p:cNvPr>
          <p:cNvSpPr>
            <a:spLocks noGrp="1"/>
          </p:cNvSpPr>
          <p:nvPr>
            <p:ph type="title" hasCustomPrompt="1"/>
          </p:nvPr>
        </p:nvSpPr>
        <p:spPr>
          <a:xfrm>
            <a:off x="1803400" y="1412875"/>
            <a:ext cx="8585200" cy="1325563"/>
          </a:xfrm>
          <a:prstGeom prst="rect">
            <a:avLst/>
          </a:prstGeom>
        </p:spPr>
        <p:txBody>
          <a:bodyPr anchor="b"/>
          <a:lstStyle>
            <a:lvl1pPr>
              <a:defRPr>
                <a:latin typeface="Verdana" panose="020B0604030504040204" pitchFamily="34" charset="0"/>
                <a:ea typeface="Verdana" panose="020B0604030504040204" pitchFamily="34" charset="0"/>
              </a:defRPr>
            </a:lvl1pPr>
          </a:lstStyle>
          <a:p>
            <a:r>
              <a:rPr lang="es-ES" dirty="0"/>
              <a:t>Espacio Título</a:t>
            </a:r>
            <a:endParaRPr lang="es-MX" dirty="0"/>
          </a:p>
        </p:txBody>
      </p:sp>
      <p:grpSp>
        <p:nvGrpSpPr>
          <p:cNvPr id="4" name="Group 9">
            <a:extLst>
              <a:ext uri="{FF2B5EF4-FFF2-40B4-BE49-F238E27FC236}">
                <a16:creationId xmlns:a16="http://schemas.microsoft.com/office/drawing/2014/main" id="{C38CDB28-315F-071D-6E81-63D179C8EEEA}"/>
              </a:ext>
            </a:extLst>
          </p:cNvPr>
          <p:cNvGrpSpPr/>
          <p:nvPr userDrawn="1"/>
        </p:nvGrpSpPr>
        <p:grpSpPr>
          <a:xfrm>
            <a:off x="-1" y="6764942"/>
            <a:ext cx="12192001" cy="93058"/>
            <a:chOff x="-1" y="6675929"/>
            <a:chExt cx="7501317" cy="182071"/>
          </a:xfrm>
        </p:grpSpPr>
        <p:sp>
          <p:nvSpPr>
            <p:cNvPr id="5" name="Rectangle 6">
              <a:extLst>
                <a:ext uri="{FF2B5EF4-FFF2-40B4-BE49-F238E27FC236}">
                  <a16:creationId xmlns:a16="http://schemas.microsoft.com/office/drawing/2014/main" id="{B5A54448-75E0-EABD-B207-6AB080F4720B}"/>
                </a:ext>
              </a:extLst>
            </p:cNvPr>
            <p:cNvSpPr/>
            <p:nvPr userDrawn="1"/>
          </p:nvSpPr>
          <p:spPr>
            <a:xfrm>
              <a:off x="-1" y="6675929"/>
              <a:ext cx="2500439" cy="182071"/>
            </a:xfrm>
            <a:prstGeom prst="rect">
              <a:avLst/>
            </a:prstGeom>
            <a:solidFill>
              <a:srgbClr val="FF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angle 7">
              <a:extLst>
                <a:ext uri="{FF2B5EF4-FFF2-40B4-BE49-F238E27FC236}">
                  <a16:creationId xmlns:a16="http://schemas.microsoft.com/office/drawing/2014/main" id="{692DB614-A748-69E9-ADEA-06DBA2A4C94B}"/>
                </a:ext>
              </a:extLst>
            </p:cNvPr>
            <p:cNvSpPr/>
            <p:nvPr userDrawn="1"/>
          </p:nvSpPr>
          <p:spPr>
            <a:xfrm>
              <a:off x="2500438" y="6675929"/>
              <a:ext cx="2500439" cy="182071"/>
            </a:xfrm>
            <a:prstGeom prst="rect">
              <a:avLst/>
            </a:prstGeom>
            <a:solidFill>
              <a:srgbClr val="15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8">
              <a:extLst>
                <a:ext uri="{FF2B5EF4-FFF2-40B4-BE49-F238E27FC236}">
                  <a16:creationId xmlns:a16="http://schemas.microsoft.com/office/drawing/2014/main" id="{E75F3C39-A9A9-FD4D-D12E-4E13E032CCB5}"/>
                </a:ext>
              </a:extLst>
            </p:cNvPr>
            <p:cNvSpPr/>
            <p:nvPr userDrawn="1"/>
          </p:nvSpPr>
          <p:spPr>
            <a:xfrm>
              <a:off x="5000877" y="6675929"/>
              <a:ext cx="2500439" cy="182071"/>
            </a:xfrm>
            <a:prstGeom prst="rect">
              <a:avLst/>
            </a:prstGeom>
            <a:solidFill>
              <a:srgbClr val="E31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pic>
        <p:nvPicPr>
          <p:cNvPr id="18" name="Gráfico 17">
            <a:extLst>
              <a:ext uri="{FF2B5EF4-FFF2-40B4-BE49-F238E27FC236}">
                <a16:creationId xmlns:a16="http://schemas.microsoft.com/office/drawing/2014/main" id="{23EEBE4F-84F6-FFEE-B51C-1124A5B56D1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140287" y="297954"/>
            <a:ext cx="1705970" cy="532436"/>
          </a:xfrm>
          <a:prstGeom prst="rect">
            <a:avLst/>
          </a:prstGeom>
        </p:spPr>
      </p:pic>
      <p:sp>
        <p:nvSpPr>
          <p:cNvPr id="3" name="Rectángulo 2">
            <a:extLst>
              <a:ext uri="{FF2B5EF4-FFF2-40B4-BE49-F238E27FC236}">
                <a16:creationId xmlns:a16="http://schemas.microsoft.com/office/drawing/2014/main" id="{2C1413C3-A60E-108C-3667-A81E0D1FFB37}"/>
              </a:ext>
            </a:extLst>
          </p:cNvPr>
          <p:cNvSpPr/>
          <p:nvPr userDrawn="1"/>
        </p:nvSpPr>
        <p:spPr>
          <a:xfrm>
            <a:off x="203200" y="403712"/>
            <a:ext cx="3263900" cy="43937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dirty="0" err="1"/>
          </a:p>
        </p:txBody>
      </p:sp>
      <p:sp>
        <p:nvSpPr>
          <p:cNvPr id="11" name="Marcador de texto 10">
            <a:extLst>
              <a:ext uri="{FF2B5EF4-FFF2-40B4-BE49-F238E27FC236}">
                <a16:creationId xmlns:a16="http://schemas.microsoft.com/office/drawing/2014/main" id="{E93863E6-4443-A6DC-3698-394AF28426D6}"/>
              </a:ext>
            </a:extLst>
          </p:cNvPr>
          <p:cNvSpPr>
            <a:spLocks noGrp="1"/>
          </p:cNvSpPr>
          <p:nvPr>
            <p:ph type="body" sz="quarter" idx="13" hasCustomPrompt="1"/>
          </p:nvPr>
        </p:nvSpPr>
        <p:spPr>
          <a:xfrm>
            <a:off x="1803400" y="2992438"/>
            <a:ext cx="8585200" cy="3027362"/>
          </a:xfrm>
          <a:prstGeom prst="rect">
            <a:avLst/>
          </a:prstGeom>
        </p:spPr>
        <p:txBody>
          <a:bodyPr>
            <a:noAutofit/>
          </a:bodyPr>
          <a:lstStyle>
            <a:lvl1pPr marL="0" indent="0">
              <a:buNone/>
              <a:defRPr sz="2000" b="0">
                <a:solidFill>
                  <a:schemeClr val="tx1">
                    <a:lumMod val="50000"/>
                    <a:lumOff val="50000"/>
                  </a:schemeClr>
                </a:solidFill>
                <a:latin typeface="Verdana" panose="020B0604030504040204" pitchFamily="34" charset="0"/>
                <a:ea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 sed do </a:t>
            </a:r>
            <a:r>
              <a:rPr lang="es-ES" dirty="0" err="1"/>
              <a:t>eiusmod</a:t>
            </a:r>
            <a:r>
              <a:rPr lang="es-ES" dirty="0"/>
              <a:t> </a:t>
            </a:r>
            <a:r>
              <a:rPr lang="es-ES" dirty="0" err="1"/>
              <a:t>tempor</a:t>
            </a:r>
            <a:r>
              <a:rPr lang="es-ES" dirty="0"/>
              <a:t> </a:t>
            </a:r>
            <a:r>
              <a:rPr lang="es-ES" dirty="0" err="1"/>
              <a:t>incididunt</a:t>
            </a:r>
            <a:r>
              <a:rPr lang="es-ES" dirty="0"/>
              <a:t> ut labore et </a:t>
            </a:r>
            <a:r>
              <a:rPr lang="es-ES" dirty="0" err="1"/>
              <a:t>dolore</a:t>
            </a:r>
            <a:r>
              <a:rPr lang="es-ES" dirty="0"/>
              <a:t> magna </a:t>
            </a:r>
            <a:r>
              <a:rPr lang="es-ES" dirty="0" err="1"/>
              <a:t>aliqua</a:t>
            </a:r>
            <a:r>
              <a:rPr lang="es-ES" dirty="0"/>
              <a:t>. Ut </a:t>
            </a:r>
            <a:r>
              <a:rPr lang="es-ES" dirty="0" err="1"/>
              <a:t>enim</a:t>
            </a:r>
            <a:r>
              <a:rPr lang="es-ES" dirty="0"/>
              <a:t> ad </a:t>
            </a:r>
            <a:r>
              <a:rPr lang="es-ES" dirty="0" err="1"/>
              <a:t>minim</a:t>
            </a:r>
            <a:r>
              <a:rPr lang="es-ES" dirty="0"/>
              <a:t> </a:t>
            </a:r>
            <a:r>
              <a:rPr lang="es-ES" dirty="0" err="1"/>
              <a:t>veniam</a:t>
            </a:r>
            <a:r>
              <a:rPr lang="es-ES" dirty="0"/>
              <a:t>, quis </a:t>
            </a:r>
            <a:r>
              <a:rPr lang="es-ES" dirty="0" err="1"/>
              <a:t>nostrud</a:t>
            </a:r>
            <a:r>
              <a:rPr lang="es-ES" dirty="0"/>
              <a:t> </a:t>
            </a:r>
            <a:r>
              <a:rPr lang="es-ES" dirty="0" err="1"/>
              <a:t>exercitation</a:t>
            </a:r>
            <a:r>
              <a:rPr lang="es-ES" dirty="0"/>
              <a:t> </a:t>
            </a:r>
            <a:r>
              <a:rPr lang="es-ES" dirty="0" err="1"/>
              <a:t>ullamco</a:t>
            </a:r>
            <a:r>
              <a:rPr lang="es-ES" dirty="0"/>
              <a:t> </a:t>
            </a:r>
            <a:r>
              <a:rPr lang="es-ES" dirty="0" err="1"/>
              <a:t>laboris</a:t>
            </a:r>
            <a:r>
              <a:rPr lang="es-ES" dirty="0"/>
              <a:t> </a:t>
            </a:r>
            <a:r>
              <a:rPr lang="es-ES" dirty="0" err="1"/>
              <a:t>nisi</a:t>
            </a:r>
            <a:r>
              <a:rPr lang="es-ES" dirty="0"/>
              <a:t> ut </a:t>
            </a:r>
            <a:r>
              <a:rPr lang="es-ES" dirty="0" err="1"/>
              <a:t>aliquip</a:t>
            </a:r>
            <a:r>
              <a:rPr lang="es-ES" dirty="0"/>
              <a:t> ex </a:t>
            </a:r>
            <a:r>
              <a:rPr lang="es-ES" dirty="0" err="1"/>
              <a:t>ea</a:t>
            </a:r>
            <a:r>
              <a:rPr lang="es-ES" dirty="0"/>
              <a:t> commodo </a:t>
            </a:r>
            <a:r>
              <a:rPr lang="es-ES" dirty="0" err="1"/>
              <a:t>consequat</a:t>
            </a:r>
            <a:r>
              <a:rPr lang="es-ES" dirty="0"/>
              <a:t>. </a:t>
            </a:r>
            <a:r>
              <a:rPr lang="es-ES" dirty="0" err="1"/>
              <a:t>Duis</a:t>
            </a:r>
            <a:r>
              <a:rPr lang="es-ES" dirty="0"/>
              <a:t> </a:t>
            </a:r>
            <a:r>
              <a:rPr lang="es-ES" dirty="0" err="1"/>
              <a:t>aute</a:t>
            </a:r>
            <a:r>
              <a:rPr lang="es-ES" dirty="0"/>
              <a:t> </a:t>
            </a:r>
            <a:r>
              <a:rPr lang="es-ES" dirty="0" err="1"/>
              <a:t>irure</a:t>
            </a:r>
            <a:r>
              <a:rPr lang="es-ES" dirty="0"/>
              <a:t> dolor in </a:t>
            </a:r>
            <a:r>
              <a:rPr lang="es-ES" dirty="0" err="1"/>
              <a:t>reprehenderit</a:t>
            </a:r>
            <a:r>
              <a:rPr lang="es-ES" dirty="0"/>
              <a:t> in </a:t>
            </a:r>
            <a:r>
              <a:rPr lang="es-ES" dirty="0" err="1"/>
              <a:t>voluptate</a:t>
            </a:r>
            <a:r>
              <a:rPr lang="es-ES" dirty="0"/>
              <a:t> </a:t>
            </a:r>
            <a:r>
              <a:rPr lang="es-ES" dirty="0" err="1"/>
              <a:t>velit</a:t>
            </a:r>
            <a:r>
              <a:rPr lang="es-ES" dirty="0"/>
              <a:t> </a:t>
            </a:r>
            <a:r>
              <a:rPr lang="es-ES" dirty="0" err="1"/>
              <a:t>esse</a:t>
            </a:r>
            <a:r>
              <a:rPr lang="es-ES" dirty="0"/>
              <a:t> </a:t>
            </a:r>
            <a:r>
              <a:rPr lang="es-ES" dirty="0" err="1"/>
              <a:t>cillum</a:t>
            </a:r>
            <a:r>
              <a:rPr lang="es-ES" dirty="0"/>
              <a:t> </a:t>
            </a:r>
            <a:r>
              <a:rPr lang="es-ES" dirty="0" err="1"/>
              <a:t>dolore</a:t>
            </a:r>
            <a:r>
              <a:rPr lang="es-ES" dirty="0"/>
              <a:t> </a:t>
            </a:r>
            <a:r>
              <a:rPr lang="es-ES" dirty="0" err="1"/>
              <a:t>eu</a:t>
            </a:r>
            <a:r>
              <a:rPr lang="es-ES" dirty="0"/>
              <a:t> </a:t>
            </a:r>
            <a:r>
              <a:rPr lang="es-ES" dirty="0" err="1"/>
              <a:t>fugiat</a:t>
            </a:r>
            <a:r>
              <a:rPr lang="es-ES" dirty="0"/>
              <a:t> </a:t>
            </a:r>
            <a:r>
              <a:rPr lang="es-ES" dirty="0" err="1"/>
              <a:t>nulla</a:t>
            </a:r>
            <a:r>
              <a:rPr lang="es-ES" dirty="0"/>
              <a:t> </a:t>
            </a:r>
            <a:r>
              <a:rPr lang="es-ES" dirty="0" err="1"/>
              <a:t>pariatur</a:t>
            </a:r>
            <a:r>
              <a:rPr lang="es-ES" dirty="0"/>
              <a:t>. </a:t>
            </a:r>
            <a:r>
              <a:rPr lang="es-ES" dirty="0" err="1"/>
              <a:t>Excepteur</a:t>
            </a:r>
            <a:r>
              <a:rPr lang="es-ES" dirty="0"/>
              <a:t> </a:t>
            </a:r>
            <a:r>
              <a:rPr lang="es-ES" dirty="0" err="1"/>
              <a:t>sint</a:t>
            </a:r>
            <a:r>
              <a:rPr lang="es-ES" dirty="0"/>
              <a:t> </a:t>
            </a:r>
            <a:r>
              <a:rPr lang="es-ES" dirty="0" err="1"/>
              <a:t>occaecat</a:t>
            </a:r>
            <a:r>
              <a:rPr lang="es-ES" dirty="0"/>
              <a:t> </a:t>
            </a:r>
            <a:r>
              <a:rPr lang="es-ES" dirty="0" err="1"/>
              <a:t>cupidatat</a:t>
            </a:r>
            <a:r>
              <a:rPr lang="es-ES" dirty="0"/>
              <a:t> non </a:t>
            </a:r>
            <a:r>
              <a:rPr lang="es-ES" dirty="0" err="1"/>
              <a:t>proident</a:t>
            </a:r>
            <a:r>
              <a:rPr lang="es-ES" dirty="0"/>
              <a:t>, sunt in culpa qui </a:t>
            </a:r>
            <a:r>
              <a:rPr lang="es-ES" dirty="0" err="1"/>
              <a:t>officia</a:t>
            </a:r>
            <a:r>
              <a:rPr lang="es-ES" dirty="0"/>
              <a:t> </a:t>
            </a:r>
            <a:r>
              <a:rPr lang="es-ES" dirty="0" err="1"/>
              <a:t>deserunt</a:t>
            </a:r>
            <a:r>
              <a:rPr lang="es-ES" dirty="0"/>
              <a:t> </a:t>
            </a:r>
            <a:r>
              <a:rPr lang="es-ES" dirty="0" err="1"/>
              <a:t>mollit</a:t>
            </a:r>
            <a:r>
              <a:rPr lang="es-ES" dirty="0"/>
              <a:t> </a:t>
            </a:r>
            <a:r>
              <a:rPr lang="es-ES" dirty="0" err="1"/>
              <a:t>anim</a:t>
            </a:r>
            <a:r>
              <a:rPr lang="es-ES" dirty="0"/>
              <a:t> id </a:t>
            </a:r>
            <a:r>
              <a:rPr lang="es-ES" dirty="0" err="1"/>
              <a:t>est</a:t>
            </a:r>
            <a:r>
              <a:rPr lang="es-ES" dirty="0"/>
              <a:t> </a:t>
            </a:r>
            <a:r>
              <a:rPr lang="es-ES" dirty="0" err="1"/>
              <a:t>laborum</a:t>
            </a:r>
            <a:r>
              <a:rPr lang="es-ES" dirty="0"/>
              <a:t>.</a:t>
            </a:r>
          </a:p>
          <a:p>
            <a:pPr lvl="0"/>
            <a:endParaRPr lang="es-ES" dirty="0"/>
          </a:p>
        </p:txBody>
      </p:sp>
      <p:sp>
        <p:nvSpPr>
          <p:cNvPr id="12" name="Marcador de número de diapositiva 4"/>
          <p:cNvSpPr>
            <a:spLocks noGrp="1"/>
          </p:cNvSpPr>
          <p:nvPr>
            <p:ph type="sldNum" sz="quarter" idx="12"/>
          </p:nvPr>
        </p:nvSpPr>
        <p:spPr>
          <a:xfrm>
            <a:off x="8610600" y="6356350"/>
            <a:ext cx="2743200" cy="365125"/>
          </a:xfrm>
        </p:spPr>
        <p:txBody>
          <a:bodyPr/>
          <a:lstStyle/>
          <a:p>
            <a:fld id="{2DED1BC1-4E7A-49AC-9932-5FB93800EC84}" type="slidenum">
              <a:rPr lang="es-CO" smtClean="0"/>
              <a:pPr/>
              <a:t>‹Nº›</a:t>
            </a:fld>
            <a:endParaRPr lang="es-CO"/>
          </a:p>
        </p:txBody>
      </p:sp>
    </p:spTree>
    <p:extLst>
      <p:ext uri="{BB962C8B-B14F-4D97-AF65-F5344CB8AC3E}">
        <p14:creationId xmlns:p14="http://schemas.microsoft.com/office/powerpoint/2010/main" val="2977293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74EA78-FB00-8293-10A2-963B5D8852AE}"/>
              </a:ext>
            </a:extLst>
          </p:cNvPr>
          <p:cNvSpPr>
            <a:spLocks noGrp="1"/>
          </p:cNvSpPr>
          <p:nvPr>
            <p:ph type="title" hasCustomPrompt="1"/>
          </p:nvPr>
        </p:nvSpPr>
        <p:spPr>
          <a:xfrm>
            <a:off x="7861300" y="2193925"/>
            <a:ext cx="3810000" cy="1325563"/>
          </a:xfrm>
          <a:prstGeom prst="rect">
            <a:avLst/>
          </a:prstGeom>
        </p:spPr>
        <p:txBody>
          <a:bodyPr anchor="b"/>
          <a:lstStyle>
            <a:lvl1pPr>
              <a:defRPr/>
            </a:lvl1pPr>
          </a:lstStyle>
          <a:p>
            <a:r>
              <a:rPr lang="es-ES" dirty="0"/>
              <a:t>Título</a:t>
            </a:r>
            <a:endParaRPr lang="es-MX" dirty="0"/>
          </a:p>
        </p:txBody>
      </p:sp>
      <p:sp>
        <p:nvSpPr>
          <p:cNvPr id="11" name="Marcador de texto 10">
            <a:extLst>
              <a:ext uri="{FF2B5EF4-FFF2-40B4-BE49-F238E27FC236}">
                <a16:creationId xmlns:a16="http://schemas.microsoft.com/office/drawing/2014/main" id="{A9269E36-58FD-74BD-D005-BAE8482D5CA4}"/>
              </a:ext>
            </a:extLst>
          </p:cNvPr>
          <p:cNvSpPr>
            <a:spLocks noGrp="1"/>
          </p:cNvSpPr>
          <p:nvPr>
            <p:ph type="body" sz="quarter" idx="13" hasCustomPrompt="1"/>
          </p:nvPr>
        </p:nvSpPr>
        <p:spPr>
          <a:xfrm>
            <a:off x="7861300" y="3562350"/>
            <a:ext cx="3810000" cy="2452687"/>
          </a:xfrm>
          <a:prstGeom prst="rect">
            <a:avLst/>
          </a:prstGeom>
        </p:spPr>
        <p:txBody>
          <a:bodyPr>
            <a:noAutofit/>
          </a:bodyPr>
          <a:lstStyle>
            <a:lvl1pPr marL="0" indent="0">
              <a:buNone/>
              <a:defRPr sz="2000" b="0">
                <a:solidFill>
                  <a:schemeClr val="tx1">
                    <a:lumMod val="50000"/>
                    <a:lumOff val="50000"/>
                  </a:schemeClr>
                </a:solidFill>
                <a:latin typeface="Verdana" panose="020B0604030504040204" pitchFamily="34" charset="0"/>
                <a:ea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 sed do </a:t>
            </a:r>
            <a:r>
              <a:rPr lang="es-ES" dirty="0" err="1"/>
              <a:t>eiusmod</a:t>
            </a:r>
            <a:r>
              <a:rPr lang="es-ES" dirty="0"/>
              <a:t> </a:t>
            </a:r>
            <a:r>
              <a:rPr lang="es-ES" dirty="0" err="1"/>
              <a:t>tempor</a:t>
            </a:r>
            <a:r>
              <a:rPr lang="es-ES" dirty="0"/>
              <a:t> </a:t>
            </a:r>
            <a:r>
              <a:rPr lang="es-ES" dirty="0" err="1"/>
              <a:t>incididunt</a:t>
            </a:r>
            <a:r>
              <a:rPr lang="es-ES" dirty="0"/>
              <a:t> ut labore et </a:t>
            </a:r>
            <a:r>
              <a:rPr lang="es-ES" dirty="0" err="1"/>
              <a:t>dolore</a:t>
            </a:r>
            <a:r>
              <a:rPr lang="es-ES" dirty="0"/>
              <a:t> magna </a:t>
            </a:r>
            <a:r>
              <a:rPr lang="es-ES" dirty="0" err="1"/>
              <a:t>aliqua</a:t>
            </a:r>
            <a:r>
              <a:rPr lang="es-ES" dirty="0"/>
              <a:t>.</a:t>
            </a:r>
          </a:p>
        </p:txBody>
      </p:sp>
      <p:sp>
        <p:nvSpPr>
          <p:cNvPr id="13" name="Marcador de posición de imagen 12">
            <a:extLst>
              <a:ext uri="{FF2B5EF4-FFF2-40B4-BE49-F238E27FC236}">
                <a16:creationId xmlns:a16="http://schemas.microsoft.com/office/drawing/2014/main" id="{164CFF63-5192-3BB3-30EC-6244C6F1ED6D}"/>
              </a:ext>
            </a:extLst>
          </p:cNvPr>
          <p:cNvSpPr>
            <a:spLocks noGrp="1"/>
          </p:cNvSpPr>
          <p:nvPr>
            <p:ph type="pic" sz="quarter" idx="14"/>
          </p:nvPr>
        </p:nvSpPr>
        <p:spPr>
          <a:xfrm>
            <a:off x="520700" y="1364759"/>
            <a:ext cx="6987381" cy="4650278"/>
          </a:xfrm>
          <a:prstGeom prst="rect">
            <a:avLst/>
          </a:prstGeom>
        </p:spPr>
        <p:txBody>
          <a:bodyPr/>
          <a:lstStyle/>
          <a:p>
            <a:endParaRPr lang="es-MX" dirty="0"/>
          </a:p>
        </p:txBody>
      </p:sp>
      <p:grpSp>
        <p:nvGrpSpPr>
          <p:cNvPr id="4" name="Group 9">
            <a:extLst>
              <a:ext uri="{FF2B5EF4-FFF2-40B4-BE49-F238E27FC236}">
                <a16:creationId xmlns:a16="http://schemas.microsoft.com/office/drawing/2014/main" id="{18BF0CD9-6229-5897-C62C-447454C290BA}"/>
              </a:ext>
            </a:extLst>
          </p:cNvPr>
          <p:cNvGrpSpPr/>
          <p:nvPr userDrawn="1"/>
        </p:nvGrpSpPr>
        <p:grpSpPr>
          <a:xfrm>
            <a:off x="-1" y="6764942"/>
            <a:ext cx="12192001" cy="93058"/>
            <a:chOff x="-1" y="6675929"/>
            <a:chExt cx="7501317" cy="182071"/>
          </a:xfrm>
        </p:grpSpPr>
        <p:sp>
          <p:nvSpPr>
            <p:cNvPr id="5" name="Rectangle 6">
              <a:extLst>
                <a:ext uri="{FF2B5EF4-FFF2-40B4-BE49-F238E27FC236}">
                  <a16:creationId xmlns:a16="http://schemas.microsoft.com/office/drawing/2014/main" id="{D1BFA72F-83C5-0EF9-7612-061CBAE5DEF7}"/>
                </a:ext>
              </a:extLst>
            </p:cNvPr>
            <p:cNvSpPr/>
            <p:nvPr userDrawn="1"/>
          </p:nvSpPr>
          <p:spPr>
            <a:xfrm>
              <a:off x="-1" y="6675929"/>
              <a:ext cx="2500439" cy="182071"/>
            </a:xfrm>
            <a:prstGeom prst="rect">
              <a:avLst/>
            </a:prstGeom>
            <a:solidFill>
              <a:srgbClr val="FF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angle 7">
              <a:extLst>
                <a:ext uri="{FF2B5EF4-FFF2-40B4-BE49-F238E27FC236}">
                  <a16:creationId xmlns:a16="http://schemas.microsoft.com/office/drawing/2014/main" id="{A1175092-6385-A120-34B5-960FA1B479A6}"/>
                </a:ext>
              </a:extLst>
            </p:cNvPr>
            <p:cNvSpPr/>
            <p:nvPr userDrawn="1"/>
          </p:nvSpPr>
          <p:spPr>
            <a:xfrm>
              <a:off x="2500438" y="6675929"/>
              <a:ext cx="2500439" cy="182071"/>
            </a:xfrm>
            <a:prstGeom prst="rect">
              <a:avLst/>
            </a:prstGeom>
            <a:solidFill>
              <a:srgbClr val="15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8">
              <a:extLst>
                <a:ext uri="{FF2B5EF4-FFF2-40B4-BE49-F238E27FC236}">
                  <a16:creationId xmlns:a16="http://schemas.microsoft.com/office/drawing/2014/main" id="{EACC073A-E8F5-324B-2108-69D8E136653B}"/>
                </a:ext>
              </a:extLst>
            </p:cNvPr>
            <p:cNvSpPr/>
            <p:nvPr userDrawn="1"/>
          </p:nvSpPr>
          <p:spPr>
            <a:xfrm>
              <a:off x="5000877" y="6675929"/>
              <a:ext cx="2500439" cy="182071"/>
            </a:xfrm>
            <a:prstGeom prst="rect">
              <a:avLst/>
            </a:prstGeom>
            <a:solidFill>
              <a:srgbClr val="E31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pic>
        <p:nvPicPr>
          <p:cNvPr id="19" name="Gráfico 18">
            <a:extLst>
              <a:ext uri="{FF2B5EF4-FFF2-40B4-BE49-F238E27FC236}">
                <a16:creationId xmlns:a16="http://schemas.microsoft.com/office/drawing/2014/main" id="{69A5D51B-1766-E7F4-015A-D432B28F44A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140287" y="297954"/>
            <a:ext cx="1705970" cy="532436"/>
          </a:xfrm>
          <a:prstGeom prst="rect">
            <a:avLst/>
          </a:prstGeom>
        </p:spPr>
      </p:pic>
      <p:sp>
        <p:nvSpPr>
          <p:cNvPr id="3" name="Rectángulo 2">
            <a:extLst>
              <a:ext uri="{FF2B5EF4-FFF2-40B4-BE49-F238E27FC236}">
                <a16:creationId xmlns:a16="http://schemas.microsoft.com/office/drawing/2014/main" id="{C5B2A3D5-780E-2C46-2D5E-121065479B7C}"/>
              </a:ext>
            </a:extLst>
          </p:cNvPr>
          <p:cNvSpPr/>
          <p:nvPr userDrawn="1"/>
        </p:nvSpPr>
        <p:spPr>
          <a:xfrm>
            <a:off x="203200" y="403712"/>
            <a:ext cx="3263900" cy="43937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dirty="0" err="1"/>
          </a:p>
        </p:txBody>
      </p:sp>
      <p:sp>
        <p:nvSpPr>
          <p:cNvPr id="14" name="Marcador de número de diapositiva 4"/>
          <p:cNvSpPr>
            <a:spLocks noGrp="1"/>
          </p:cNvSpPr>
          <p:nvPr>
            <p:ph type="sldNum" sz="quarter" idx="12"/>
          </p:nvPr>
        </p:nvSpPr>
        <p:spPr>
          <a:xfrm>
            <a:off x="8610600" y="6356350"/>
            <a:ext cx="2743200" cy="365125"/>
          </a:xfrm>
        </p:spPr>
        <p:txBody>
          <a:bodyPr/>
          <a:lstStyle/>
          <a:p>
            <a:fld id="{2DED1BC1-4E7A-49AC-9932-5FB93800EC84}" type="slidenum">
              <a:rPr lang="es-CO" smtClean="0"/>
              <a:pPr/>
              <a:t>‹Nº›</a:t>
            </a:fld>
            <a:endParaRPr lang="es-CO"/>
          </a:p>
        </p:txBody>
      </p:sp>
    </p:spTree>
    <p:extLst>
      <p:ext uri="{BB962C8B-B14F-4D97-AF65-F5344CB8AC3E}">
        <p14:creationId xmlns:p14="http://schemas.microsoft.com/office/powerpoint/2010/main" val="4049370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6A786B-BA08-5607-1590-2FE6338C19FF}"/>
              </a:ext>
            </a:extLst>
          </p:cNvPr>
          <p:cNvSpPr>
            <a:spLocks noGrp="1"/>
          </p:cNvSpPr>
          <p:nvPr>
            <p:ph type="title" hasCustomPrompt="1"/>
          </p:nvPr>
        </p:nvSpPr>
        <p:spPr>
          <a:xfrm>
            <a:off x="5676900" y="2766218"/>
            <a:ext cx="5867400" cy="1325563"/>
          </a:xfrm>
          <a:prstGeom prst="rect">
            <a:avLst/>
          </a:prstGeom>
        </p:spPr>
        <p:txBody>
          <a:bodyPr/>
          <a:lstStyle>
            <a:lvl1pPr>
              <a:defRPr/>
            </a:lvl1pPr>
          </a:lstStyle>
          <a:p>
            <a:r>
              <a:rPr lang="es-ES" dirty="0"/>
              <a:t>Espacio Título</a:t>
            </a:r>
            <a:endParaRPr lang="es-MX" dirty="0"/>
          </a:p>
        </p:txBody>
      </p:sp>
      <p:grpSp>
        <p:nvGrpSpPr>
          <p:cNvPr id="4" name="Group 9">
            <a:extLst>
              <a:ext uri="{FF2B5EF4-FFF2-40B4-BE49-F238E27FC236}">
                <a16:creationId xmlns:a16="http://schemas.microsoft.com/office/drawing/2014/main" id="{38BE640E-D6CA-85B2-F98E-C94BDF23A440}"/>
              </a:ext>
            </a:extLst>
          </p:cNvPr>
          <p:cNvGrpSpPr/>
          <p:nvPr userDrawn="1"/>
        </p:nvGrpSpPr>
        <p:grpSpPr>
          <a:xfrm>
            <a:off x="-1" y="6764942"/>
            <a:ext cx="12192001" cy="93058"/>
            <a:chOff x="-1" y="6675929"/>
            <a:chExt cx="7501317" cy="182071"/>
          </a:xfrm>
        </p:grpSpPr>
        <p:sp>
          <p:nvSpPr>
            <p:cNvPr id="5" name="Rectangle 6">
              <a:extLst>
                <a:ext uri="{FF2B5EF4-FFF2-40B4-BE49-F238E27FC236}">
                  <a16:creationId xmlns:a16="http://schemas.microsoft.com/office/drawing/2014/main" id="{7A269F7E-F1C0-6ED5-9AEC-144CB8972152}"/>
                </a:ext>
              </a:extLst>
            </p:cNvPr>
            <p:cNvSpPr/>
            <p:nvPr userDrawn="1"/>
          </p:nvSpPr>
          <p:spPr>
            <a:xfrm>
              <a:off x="-1" y="6675929"/>
              <a:ext cx="2500439" cy="182071"/>
            </a:xfrm>
            <a:prstGeom prst="rect">
              <a:avLst/>
            </a:prstGeom>
            <a:solidFill>
              <a:srgbClr val="FF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angle 7">
              <a:extLst>
                <a:ext uri="{FF2B5EF4-FFF2-40B4-BE49-F238E27FC236}">
                  <a16:creationId xmlns:a16="http://schemas.microsoft.com/office/drawing/2014/main" id="{178C8CDF-0E80-CFCB-E338-C96500FE14DD}"/>
                </a:ext>
              </a:extLst>
            </p:cNvPr>
            <p:cNvSpPr/>
            <p:nvPr userDrawn="1"/>
          </p:nvSpPr>
          <p:spPr>
            <a:xfrm>
              <a:off x="2500438" y="6675929"/>
              <a:ext cx="2500439" cy="182071"/>
            </a:xfrm>
            <a:prstGeom prst="rect">
              <a:avLst/>
            </a:prstGeom>
            <a:solidFill>
              <a:srgbClr val="15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8">
              <a:extLst>
                <a:ext uri="{FF2B5EF4-FFF2-40B4-BE49-F238E27FC236}">
                  <a16:creationId xmlns:a16="http://schemas.microsoft.com/office/drawing/2014/main" id="{6C3132FD-9593-27CB-ADDE-AD59F3A9BCF1}"/>
                </a:ext>
              </a:extLst>
            </p:cNvPr>
            <p:cNvSpPr/>
            <p:nvPr userDrawn="1"/>
          </p:nvSpPr>
          <p:spPr>
            <a:xfrm>
              <a:off x="5000877" y="6675929"/>
              <a:ext cx="2500439" cy="182071"/>
            </a:xfrm>
            <a:prstGeom prst="rect">
              <a:avLst/>
            </a:prstGeom>
            <a:solidFill>
              <a:srgbClr val="E31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pic>
        <p:nvPicPr>
          <p:cNvPr id="17" name="Gráfico 16">
            <a:extLst>
              <a:ext uri="{FF2B5EF4-FFF2-40B4-BE49-F238E27FC236}">
                <a16:creationId xmlns:a16="http://schemas.microsoft.com/office/drawing/2014/main" id="{D6FA6790-D3AE-9EAE-6690-DD15F64D67B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140287" y="297954"/>
            <a:ext cx="1705970" cy="532436"/>
          </a:xfrm>
          <a:prstGeom prst="rect">
            <a:avLst/>
          </a:prstGeom>
        </p:spPr>
      </p:pic>
      <p:sp>
        <p:nvSpPr>
          <p:cNvPr id="3" name="Rectángulo 2">
            <a:extLst>
              <a:ext uri="{FF2B5EF4-FFF2-40B4-BE49-F238E27FC236}">
                <a16:creationId xmlns:a16="http://schemas.microsoft.com/office/drawing/2014/main" id="{8F44DAD8-C612-27BA-62D0-ECFBEC281D7C}"/>
              </a:ext>
            </a:extLst>
          </p:cNvPr>
          <p:cNvSpPr/>
          <p:nvPr userDrawn="1"/>
        </p:nvSpPr>
        <p:spPr>
          <a:xfrm>
            <a:off x="203200" y="403712"/>
            <a:ext cx="3263900" cy="43937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dirty="0" err="1"/>
          </a:p>
        </p:txBody>
      </p:sp>
      <p:sp>
        <p:nvSpPr>
          <p:cNvPr id="10" name="Marcador de número de diapositiva 4"/>
          <p:cNvSpPr>
            <a:spLocks noGrp="1"/>
          </p:cNvSpPr>
          <p:nvPr>
            <p:ph type="sldNum" sz="quarter" idx="12"/>
          </p:nvPr>
        </p:nvSpPr>
        <p:spPr>
          <a:xfrm>
            <a:off x="8610600" y="6356350"/>
            <a:ext cx="2743200" cy="365125"/>
          </a:xfrm>
        </p:spPr>
        <p:txBody>
          <a:bodyPr/>
          <a:lstStyle/>
          <a:p>
            <a:fld id="{2DED1BC1-4E7A-49AC-9932-5FB93800EC84}" type="slidenum">
              <a:rPr lang="es-CO" smtClean="0"/>
              <a:pPr/>
              <a:t>‹Nº›</a:t>
            </a:fld>
            <a:endParaRPr lang="es-CO"/>
          </a:p>
        </p:txBody>
      </p:sp>
    </p:spTree>
    <p:extLst>
      <p:ext uri="{BB962C8B-B14F-4D97-AF65-F5344CB8AC3E}">
        <p14:creationId xmlns:p14="http://schemas.microsoft.com/office/powerpoint/2010/main" val="1298304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5C8AA-666E-FCD4-E811-A78EA4299E33}"/>
              </a:ext>
            </a:extLst>
          </p:cNvPr>
          <p:cNvSpPr>
            <a:spLocks noGrp="1"/>
          </p:cNvSpPr>
          <p:nvPr>
            <p:ph type="title" hasCustomPrompt="1"/>
          </p:nvPr>
        </p:nvSpPr>
        <p:spPr>
          <a:xfrm>
            <a:off x="4956969" y="1223169"/>
            <a:ext cx="2882900" cy="1325563"/>
          </a:xfrm>
          <a:prstGeom prst="rect">
            <a:avLst/>
          </a:prstGeom>
        </p:spPr>
        <p:txBody>
          <a:bodyPr anchor="b"/>
          <a:lstStyle>
            <a:lvl1pPr>
              <a:defRPr/>
            </a:lvl1pPr>
          </a:lstStyle>
          <a:p>
            <a:r>
              <a:rPr lang="es-ES" dirty="0"/>
              <a:t>Título</a:t>
            </a:r>
            <a:endParaRPr lang="es-MX" dirty="0"/>
          </a:p>
        </p:txBody>
      </p:sp>
      <p:sp>
        <p:nvSpPr>
          <p:cNvPr id="9" name="Marcador de texto 8">
            <a:extLst>
              <a:ext uri="{FF2B5EF4-FFF2-40B4-BE49-F238E27FC236}">
                <a16:creationId xmlns:a16="http://schemas.microsoft.com/office/drawing/2014/main" id="{56870CD5-4F7A-D5BF-454B-BCFAAC4D692C}"/>
              </a:ext>
            </a:extLst>
          </p:cNvPr>
          <p:cNvSpPr>
            <a:spLocks noGrp="1"/>
          </p:cNvSpPr>
          <p:nvPr>
            <p:ph type="body" sz="quarter" idx="10"/>
          </p:nvPr>
        </p:nvSpPr>
        <p:spPr>
          <a:xfrm>
            <a:off x="4957763" y="2632074"/>
            <a:ext cx="3106737" cy="2625725"/>
          </a:xfrm>
          <a:prstGeom prst="rect">
            <a:avLst/>
          </a:prstGeom>
        </p:spPr>
        <p:txBody>
          <a:bodyPr>
            <a:normAutofit/>
          </a:bodyPr>
          <a:lstStyle>
            <a:lvl1pPr marL="0" indent="0">
              <a:buNone/>
              <a:defRPr sz="2000">
                <a:solidFill>
                  <a:schemeClr val="tx1">
                    <a:lumMod val="50000"/>
                    <a:lumOff val="50000"/>
                  </a:schemeClr>
                </a:solidFill>
                <a:latin typeface="Verdana" panose="020B0604030504040204" pitchFamily="34" charset="0"/>
                <a:ea typeface="Verdana" panose="020B0604030504040204" pitchFamily="34" charset="0"/>
              </a:defRPr>
            </a:lvl1pPr>
            <a:lvl2pPr marL="457200" indent="0">
              <a:buNone/>
              <a:defRPr/>
            </a:lvl2pPr>
            <a:lvl3pPr marL="914400" indent="0">
              <a:buNone/>
              <a:defRPr/>
            </a:lvl3pPr>
            <a:lvl4pPr marL="1371600" indent="0">
              <a:buNone/>
              <a:defRPr/>
            </a:lvl4pPr>
          </a:lstStyle>
          <a:p>
            <a:pPr lvl="0"/>
            <a:r>
              <a:rPr lang="es-ES" dirty="0"/>
              <a:t>Haga clic para modificar los estilos de texto del patrón</a:t>
            </a:r>
          </a:p>
        </p:txBody>
      </p:sp>
      <p:sp>
        <p:nvSpPr>
          <p:cNvPr id="10" name="Marcador de texto 8">
            <a:extLst>
              <a:ext uri="{FF2B5EF4-FFF2-40B4-BE49-F238E27FC236}">
                <a16:creationId xmlns:a16="http://schemas.microsoft.com/office/drawing/2014/main" id="{CFAD0237-AC22-E7B8-DEF6-B455B4A28171}"/>
              </a:ext>
            </a:extLst>
          </p:cNvPr>
          <p:cNvSpPr>
            <a:spLocks noGrp="1"/>
          </p:cNvSpPr>
          <p:nvPr>
            <p:ph type="body" sz="quarter" idx="11"/>
          </p:nvPr>
        </p:nvSpPr>
        <p:spPr>
          <a:xfrm>
            <a:off x="8174789" y="2632074"/>
            <a:ext cx="3106737" cy="2625725"/>
          </a:xfrm>
          <a:prstGeom prst="rect">
            <a:avLst/>
          </a:prstGeom>
        </p:spPr>
        <p:txBody>
          <a:bodyPr>
            <a:normAutofit/>
          </a:bodyPr>
          <a:lstStyle>
            <a:lvl1pPr marL="0" indent="0">
              <a:buNone/>
              <a:defRPr sz="2000">
                <a:solidFill>
                  <a:schemeClr val="tx1">
                    <a:lumMod val="50000"/>
                    <a:lumOff val="50000"/>
                  </a:schemeClr>
                </a:solidFill>
                <a:latin typeface="Verdana" panose="020B0604030504040204" pitchFamily="34" charset="0"/>
                <a:ea typeface="Verdana" panose="020B0604030504040204" pitchFamily="34" charset="0"/>
              </a:defRPr>
            </a:lvl1pPr>
            <a:lvl2pPr marL="457200" indent="0">
              <a:buNone/>
              <a:defRPr/>
            </a:lvl2pPr>
            <a:lvl3pPr marL="914400" indent="0">
              <a:buNone/>
              <a:defRPr/>
            </a:lvl3pPr>
            <a:lvl4pPr marL="1371600" indent="0">
              <a:buNone/>
              <a:defRPr/>
            </a:lvl4pPr>
          </a:lstStyle>
          <a:p>
            <a:pPr lvl="0"/>
            <a:r>
              <a:rPr lang="es-ES" dirty="0"/>
              <a:t>Haga clic para modificar los estilos de texto del patrón</a:t>
            </a:r>
          </a:p>
        </p:txBody>
      </p:sp>
      <p:grpSp>
        <p:nvGrpSpPr>
          <p:cNvPr id="4" name="Group 9">
            <a:extLst>
              <a:ext uri="{FF2B5EF4-FFF2-40B4-BE49-F238E27FC236}">
                <a16:creationId xmlns:a16="http://schemas.microsoft.com/office/drawing/2014/main" id="{3D7DA888-F296-2735-313D-A96C4A0791D5}"/>
              </a:ext>
            </a:extLst>
          </p:cNvPr>
          <p:cNvGrpSpPr/>
          <p:nvPr userDrawn="1"/>
        </p:nvGrpSpPr>
        <p:grpSpPr>
          <a:xfrm>
            <a:off x="-1" y="6764942"/>
            <a:ext cx="12192001" cy="93058"/>
            <a:chOff x="-1" y="6675929"/>
            <a:chExt cx="7501317" cy="182071"/>
          </a:xfrm>
        </p:grpSpPr>
        <p:sp>
          <p:nvSpPr>
            <p:cNvPr id="5" name="Rectangle 6">
              <a:extLst>
                <a:ext uri="{FF2B5EF4-FFF2-40B4-BE49-F238E27FC236}">
                  <a16:creationId xmlns:a16="http://schemas.microsoft.com/office/drawing/2014/main" id="{92EF9E97-7987-FA75-1CE8-E1AF8EE72BBC}"/>
                </a:ext>
              </a:extLst>
            </p:cNvPr>
            <p:cNvSpPr/>
            <p:nvPr userDrawn="1"/>
          </p:nvSpPr>
          <p:spPr>
            <a:xfrm>
              <a:off x="-1" y="6675929"/>
              <a:ext cx="2500439" cy="182071"/>
            </a:xfrm>
            <a:prstGeom prst="rect">
              <a:avLst/>
            </a:prstGeom>
            <a:solidFill>
              <a:srgbClr val="FF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angle 7">
              <a:extLst>
                <a:ext uri="{FF2B5EF4-FFF2-40B4-BE49-F238E27FC236}">
                  <a16:creationId xmlns:a16="http://schemas.microsoft.com/office/drawing/2014/main" id="{768FE0C4-CD3E-97CA-5BF0-E135D92610CB}"/>
                </a:ext>
              </a:extLst>
            </p:cNvPr>
            <p:cNvSpPr/>
            <p:nvPr userDrawn="1"/>
          </p:nvSpPr>
          <p:spPr>
            <a:xfrm>
              <a:off x="2500438" y="6675929"/>
              <a:ext cx="2500439" cy="182071"/>
            </a:xfrm>
            <a:prstGeom prst="rect">
              <a:avLst/>
            </a:prstGeom>
            <a:solidFill>
              <a:srgbClr val="15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8">
              <a:extLst>
                <a:ext uri="{FF2B5EF4-FFF2-40B4-BE49-F238E27FC236}">
                  <a16:creationId xmlns:a16="http://schemas.microsoft.com/office/drawing/2014/main" id="{552E6F71-C7BB-3951-53A5-9874B62B528D}"/>
                </a:ext>
              </a:extLst>
            </p:cNvPr>
            <p:cNvSpPr/>
            <p:nvPr userDrawn="1"/>
          </p:nvSpPr>
          <p:spPr>
            <a:xfrm>
              <a:off x="5000877" y="6675929"/>
              <a:ext cx="2500439" cy="182071"/>
            </a:xfrm>
            <a:prstGeom prst="rect">
              <a:avLst/>
            </a:prstGeom>
            <a:solidFill>
              <a:srgbClr val="E31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pic>
        <p:nvPicPr>
          <p:cNvPr id="19" name="Gráfico 18">
            <a:extLst>
              <a:ext uri="{FF2B5EF4-FFF2-40B4-BE49-F238E27FC236}">
                <a16:creationId xmlns:a16="http://schemas.microsoft.com/office/drawing/2014/main" id="{923BEC6A-4101-53F0-17E4-0B482DB1B35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140287" y="297954"/>
            <a:ext cx="1705970" cy="532436"/>
          </a:xfrm>
          <a:prstGeom prst="rect">
            <a:avLst/>
          </a:prstGeom>
        </p:spPr>
      </p:pic>
      <p:sp>
        <p:nvSpPr>
          <p:cNvPr id="3" name="Rectángulo 2">
            <a:extLst>
              <a:ext uri="{FF2B5EF4-FFF2-40B4-BE49-F238E27FC236}">
                <a16:creationId xmlns:a16="http://schemas.microsoft.com/office/drawing/2014/main" id="{3898F3D2-BAE2-0FB7-F16A-0C4B4618380A}"/>
              </a:ext>
            </a:extLst>
          </p:cNvPr>
          <p:cNvSpPr/>
          <p:nvPr userDrawn="1"/>
        </p:nvSpPr>
        <p:spPr>
          <a:xfrm>
            <a:off x="203200" y="403712"/>
            <a:ext cx="3263900" cy="43937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dirty="0" err="1"/>
          </a:p>
        </p:txBody>
      </p:sp>
      <p:sp>
        <p:nvSpPr>
          <p:cNvPr id="12" name="Marcador de número de diapositiva 4"/>
          <p:cNvSpPr>
            <a:spLocks noGrp="1"/>
          </p:cNvSpPr>
          <p:nvPr>
            <p:ph type="sldNum" sz="quarter" idx="12"/>
          </p:nvPr>
        </p:nvSpPr>
        <p:spPr>
          <a:xfrm>
            <a:off x="8610600" y="6356350"/>
            <a:ext cx="2743200" cy="365125"/>
          </a:xfrm>
        </p:spPr>
        <p:txBody>
          <a:bodyPr/>
          <a:lstStyle/>
          <a:p>
            <a:fld id="{2DED1BC1-4E7A-49AC-9932-5FB93800EC84}" type="slidenum">
              <a:rPr lang="es-CO" smtClean="0"/>
              <a:pPr/>
              <a:t>‹Nº›</a:t>
            </a:fld>
            <a:endParaRPr lang="es-CO"/>
          </a:p>
        </p:txBody>
      </p:sp>
    </p:spTree>
    <p:extLst>
      <p:ext uri="{BB962C8B-B14F-4D97-AF65-F5344CB8AC3E}">
        <p14:creationId xmlns:p14="http://schemas.microsoft.com/office/powerpoint/2010/main" val="1189491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27E4BA96-0633-F5B3-E5B0-5A2AEAC6B3C7}"/>
              </a:ext>
            </a:extLst>
          </p:cNvPr>
          <p:cNvSpPr>
            <a:spLocks noGrp="1"/>
          </p:cNvSpPr>
          <p:nvPr>
            <p:ph type="pic" sz="quarter" idx="13"/>
          </p:nvPr>
        </p:nvSpPr>
        <p:spPr>
          <a:xfrm>
            <a:off x="0" y="0"/>
            <a:ext cx="4572000" cy="6858000"/>
          </a:xfrm>
          <a:prstGeom prst="rect">
            <a:avLst/>
          </a:prstGeom>
        </p:spPr>
        <p:txBody>
          <a:bodyPr/>
          <a:lstStyle/>
          <a:p>
            <a:endParaRPr lang="es-MX"/>
          </a:p>
        </p:txBody>
      </p:sp>
      <p:sp>
        <p:nvSpPr>
          <p:cNvPr id="10" name="Título 1">
            <a:extLst>
              <a:ext uri="{FF2B5EF4-FFF2-40B4-BE49-F238E27FC236}">
                <a16:creationId xmlns:a16="http://schemas.microsoft.com/office/drawing/2014/main" id="{B23D6FE8-C857-4A41-2B46-10F1ADC14575}"/>
              </a:ext>
            </a:extLst>
          </p:cNvPr>
          <p:cNvSpPr>
            <a:spLocks noGrp="1"/>
          </p:cNvSpPr>
          <p:nvPr>
            <p:ph type="title" hasCustomPrompt="1"/>
          </p:nvPr>
        </p:nvSpPr>
        <p:spPr>
          <a:xfrm>
            <a:off x="5267720" y="2619707"/>
            <a:ext cx="3106737" cy="1325563"/>
          </a:xfrm>
          <a:prstGeom prst="rect">
            <a:avLst/>
          </a:prstGeom>
        </p:spPr>
        <p:txBody>
          <a:bodyPr anchor="b"/>
          <a:lstStyle>
            <a:lvl1pPr>
              <a:defRPr/>
            </a:lvl1pPr>
          </a:lstStyle>
          <a:p>
            <a:r>
              <a:rPr lang="es-ES" dirty="0"/>
              <a:t>Título</a:t>
            </a:r>
            <a:endParaRPr lang="es-MX" dirty="0"/>
          </a:p>
        </p:txBody>
      </p:sp>
      <p:sp>
        <p:nvSpPr>
          <p:cNvPr id="11" name="Marcador de texto 8">
            <a:extLst>
              <a:ext uri="{FF2B5EF4-FFF2-40B4-BE49-F238E27FC236}">
                <a16:creationId xmlns:a16="http://schemas.microsoft.com/office/drawing/2014/main" id="{7F0DE140-D8B7-90AF-C4D8-E88FAE665DDD}"/>
              </a:ext>
            </a:extLst>
          </p:cNvPr>
          <p:cNvSpPr>
            <a:spLocks noGrp="1"/>
          </p:cNvSpPr>
          <p:nvPr>
            <p:ph type="body" sz="quarter" idx="14"/>
          </p:nvPr>
        </p:nvSpPr>
        <p:spPr>
          <a:xfrm>
            <a:off x="5268515" y="4028613"/>
            <a:ext cx="3106737" cy="2164370"/>
          </a:xfrm>
          <a:prstGeom prst="rect">
            <a:avLst/>
          </a:prstGeom>
        </p:spPr>
        <p:txBody>
          <a:bodyPr>
            <a:normAutofit/>
          </a:bodyPr>
          <a:lstStyle>
            <a:lvl1pPr marL="0" indent="0">
              <a:buNone/>
              <a:defRPr sz="2000">
                <a:solidFill>
                  <a:schemeClr val="tx1">
                    <a:lumMod val="50000"/>
                    <a:lumOff val="50000"/>
                  </a:schemeClr>
                </a:solidFill>
                <a:latin typeface="Verdana" panose="020B0604030504040204" pitchFamily="34" charset="0"/>
                <a:ea typeface="Verdana" panose="020B0604030504040204" pitchFamily="34" charset="0"/>
              </a:defRPr>
            </a:lvl1pPr>
            <a:lvl2pPr marL="457200" indent="0">
              <a:buNone/>
              <a:defRPr/>
            </a:lvl2pPr>
            <a:lvl3pPr marL="914400" indent="0">
              <a:buNone/>
              <a:defRPr/>
            </a:lvl3pPr>
            <a:lvl4pPr marL="1371600" indent="0">
              <a:buNone/>
              <a:defRPr/>
            </a:lvl4pPr>
          </a:lstStyle>
          <a:p>
            <a:pPr lvl="0"/>
            <a:r>
              <a:rPr lang="es-ES" dirty="0"/>
              <a:t>Haga clic para modificar los estilos de texto del patrón</a:t>
            </a:r>
          </a:p>
        </p:txBody>
      </p:sp>
      <p:grpSp>
        <p:nvGrpSpPr>
          <p:cNvPr id="3" name="Group 9">
            <a:extLst>
              <a:ext uri="{FF2B5EF4-FFF2-40B4-BE49-F238E27FC236}">
                <a16:creationId xmlns:a16="http://schemas.microsoft.com/office/drawing/2014/main" id="{BB16B8D7-0DE3-5F4E-F300-F249666EC017}"/>
              </a:ext>
            </a:extLst>
          </p:cNvPr>
          <p:cNvGrpSpPr/>
          <p:nvPr userDrawn="1"/>
        </p:nvGrpSpPr>
        <p:grpSpPr>
          <a:xfrm>
            <a:off x="-1" y="6764942"/>
            <a:ext cx="12192001" cy="93058"/>
            <a:chOff x="-1" y="6675929"/>
            <a:chExt cx="7501317" cy="182071"/>
          </a:xfrm>
        </p:grpSpPr>
        <p:sp>
          <p:nvSpPr>
            <p:cNvPr id="4" name="Rectangle 6">
              <a:extLst>
                <a:ext uri="{FF2B5EF4-FFF2-40B4-BE49-F238E27FC236}">
                  <a16:creationId xmlns:a16="http://schemas.microsoft.com/office/drawing/2014/main" id="{6F1DC88E-D4AA-BADD-6BC0-0FCF505132AC}"/>
                </a:ext>
              </a:extLst>
            </p:cNvPr>
            <p:cNvSpPr/>
            <p:nvPr userDrawn="1"/>
          </p:nvSpPr>
          <p:spPr>
            <a:xfrm>
              <a:off x="-1" y="6675929"/>
              <a:ext cx="2500439" cy="182071"/>
            </a:xfrm>
            <a:prstGeom prst="rect">
              <a:avLst/>
            </a:prstGeom>
            <a:solidFill>
              <a:srgbClr val="FF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Rectangle 7">
              <a:extLst>
                <a:ext uri="{FF2B5EF4-FFF2-40B4-BE49-F238E27FC236}">
                  <a16:creationId xmlns:a16="http://schemas.microsoft.com/office/drawing/2014/main" id="{C0E6BE06-2EFA-1134-0984-3AC479AFB561}"/>
                </a:ext>
              </a:extLst>
            </p:cNvPr>
            <p:cNvSpPr/>
            <p:nvPr userDrawn="1"/>
          </p:nvSpPr>
          <p:spPr>
            <a:xfrm>
              <a:off x="2500438" y="6675929"/>
              <a:ext cx="2500439" cy="182071"/>
            </a:xfrm>
            <a:prstGeom prst="rect">
              <a:avLst/>
            </a:prstGeom>
            <a:solidFill>
              <a:srgbClr val="15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angle 8">
              <a:extLst>
                <a:ext uri="{FF2B5EF4-FFF2-40B4-BE49-F238E27FC236}">
                  <a16:creationId xmlns:a16="http://schemas.microsoft.com/office/drawing/2014/main" id="{9AF29150-B9B1-70FC-8EC3-7D99CF3105F2}"/>
                </a:ext>
              </a:extLst>
            </p:cNvPr>
            <p:cNvSpPr/>
            <p:nvPr userDrawn="1"/>
          </p:nvSpPr>
          <p:spPr>
            <a:xfrm>
              <a:off x="5000877" y="6675929"/>
              <a:ext cx="2500439" cy="182071"/>
            </a:xfrm>
            <a:prstGeom prst="rect">
              <a:avLst/>
            </a:prstGeom>
            <a:solidFill>
              <a:srgbClr val="E31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pic>
        <p:nvPicPr>
          <p:cNvPr id="19" name="Gráfico 18">
            <a:extLst>
              <a:ext uri="{FF2B5EF4-FFF2-40B4-BE49-F238E27FC236}">
                <a16:creationId xmlns:a16="http://schemas.microsoft.com/office/drawing/2014/main" id="{1704AFC0-A795-D104-8E84-663BF935A67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140287" y="297954"/>
            <a:ext cx="1705970" cy="532436"/>
          </a:xfrm>
          <a:prstGeom prst="rect">
            <a:avLst/>
          </a:prstGeom>
        </p:spPr>
      </p:pic>
      <p:sp>
        <p:nvSpPr>
          <p:cNvPr id="2" name="Rectángulo 1">
            <a:extLst>
              <a:ext uri="{FF2B5EF4-FFF2-40B4-BE49-F238E27FC236}">
                <a16:creationId xmlns:a16="http://schemas.microsoft.com/office/drawing/2014/main" id="{3AA4E884-9F3C-55D7-A2B4-B10A01B72EBF}"/>
              </a:ext>
            </a:extLst>
          </p:cNvPr>
          <p:cNvSpPr/>
          <p:nvPr userDrawn="1"/>
        </p:nvSpPr>
        <p:spPr>
          <a:xfrm>
            <a:off x="203200" y="403712"/>
            <a:ext cx="3263900" cy="43937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dirty="0" err="1"/>
          </a:p>
        </p:txBody>
      </p:sp>
      <p:sp>
        <p:nvSpPr>
          <p:cNvPr id="13" name="Marcador de número de diapositiva 4"/>
          <p:cNvSpPr>
            <a:spLocks noGrp="1"/>
          </p:cNvSpPr>
          <p:nvPr>
            <p:ph type="sldNum" sz="quarter" idx="12"/>
          </p:nvPr>
        </p:nvSpPr>
        <p:spPr>
          <a:xfrm>
            <a:off x="8610600" y="6356350"/>
            <a:ext cx="2743200" cy="365125"/>
          </a:xfrm>
        </p:spPr>
        <p:txBody>
          <a:bodyPr/>
          <a:lstStyle/>
          <a:p>
            <a:fld id="{2DED1BC1-4E7A-49AC-9932-5FB93800EC84}" type="slidenum">
              <a:rPr lang="es-CO" smtClean="0"/>
              <a:pPr/>
              <a:t>‹Nº›</a:t>
            </a:fld>
            <a:endParaRPr lang="es-CO"/>
          </a:p>
        </p:txBody>
      </p:sp>
    </p:spTree>
    <p:extLst>
      <p:ext uri="{BB962C8B-B14F-4D97-AF65-F5344CB8AC3E}">
        <p14:creationId xmlns:p14="http://schemas.microsoft.com/office/powerpoint/2010/main" val="2778465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BB9300-272B-4A1B-897C-84226EF37A48}"/>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r>
              <a:rPr lang="es-CO" noProof="0" dirty="0"/>
              <a:t>NO EDITAR LA PLANTILLA MAESTRA</a:t>
            </a:r>
          </a:p>
        </p:txBody>
      </p:sp>
      <p:sp>
        <p:nvSpPr>
          <p:cNvPr id="3" name="Text Placeholder 2">
            <a:extLst>
              <a:ext uri="{FF2B5EF4-FFF2-40B4-BE49-F238E27FC236}">
                <a16:creationId xmlns:a16="http://schemas.microsoft.com/office/drawing/2014/main" id="{4B7DC275-8304-4ECB-ABA5-C6B4B20EAE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CO" dirty="0"/>
          </a:p>
        </p:txBody>
      </p:sp>
      <p:sp>
        <p:nvSpPr>
          <p:cNvPr id="4" name="Date Placeholder 3">
            <a:extLst>
              <a:ext uri="{FF2B5EF4-FFF2-40B4-BE49-F238E27FC236}">
                <a16:creationId xmlns:a16="http://schemas.microsoft.com/office/drawing/2014/main" id="{5D0E3FCD-06E2-4183-9196-4D58C623A3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defRPr>
            </a:lvl1pPr>
          </a:lstStyle>
          <a:p>
            <a:endParaRPr lang="es-CO" dirty="0"/>
          </a:p>
        </p:txBody>
      </p:sp>
      <p:sp>
        <p:nvSpPr>
          <p:cNvPr id="5" name="Footer Placeholder 4">
            <a:extLst>
              <a:ext uri="{FF2B5EF4-FFF2-40B4-BE49-F238E27FC236}">
                <a16:creationId xmlns:a16="http://schemas.microsoft.com/office/drawing/2014/main" id="{B936C343-93C7-4B14-AF15-8D3F1D3172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Verdana" panose="020B0604030504040204" pitchFamily="34" charset="0"/>
                <a:ea typeface="Verdana" panose="020B0604030504040204" pitchFamily="34" charset="0"/>
              </a:defRPr>
            </a:lvl1pPr>
          </a:lstStyle>
          <a:p>
            <a:endParaRPr lang="es-CO" dirty="0"/>
          </a:p>
        </p:txBody>
      </p:sp>
      <p:sp>
        <p:nvSpPr>
          <p:cNvPr id="6" name="Slide Number Placeholder 5">
            <a:extLst>
              <a:ext uri="{FF2B5EF4-FFF2-40B4-BE49-F238E27FC236}">
                <a16:creationId xmlns:a16="http://schemas.microsoft.com/office/drawing/2014/main" id="{AFB7D4B0-C5CA-42B6-BDC5-02170DE439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Verdana" panose="020B0604030504040204" pitchFamily="34" charset="0"/>
                <a:ea typeface="Verdana" panose="020B0604030504040204" pitchFamily="34" charset="0"/>
              </a:defRPr>
            </a:lvl1pPr>
          </a:lstStyle>
          <a:p>
            <a:fld id="{2DED1BC1-4E7A-49AC-9932-5FB93800EC84}" type="slidenum">
              <a:rPr lang="es-CO" smtClean="0"/>
              <a:pPr/>
              <a:t>‹Nº›</a:t>
            </a:fld>
            <a:endParaRPr lang="es-CO" dirty="0"/>
          </a:p>
        </p:txBody>
      </p:sp>
      <p:grpSp>
        <p:nvGrpSpPr>
          <p:cNvPr id="7" name="Group 9">
            <a:extLst>
              <a:ext uri="{FF2B5EF4-FFF2-40B4-BE49-F238E27FC236}">
                <a16:creationId xmlns:a16="http://schemas.microsoft.com/office/drawing/2014/main" id="{E058EEF7-5152-2FDE-52C5-FAA1797D66C3}"/>
              </a:ext>
            </a:extLst>
          </p:cNvPr>
          <p:cNvGrpSpPr/>
          <p:nvPr userDrawn="1"/>
        </p:nvGrpSpPr>
        <p:grpSpPr>
          <a:xfrm>
            <a:off x="347893" y="330242"/>
            <a:ext cx="503822" cy="54785"/>
            <a:chOff x="-1" y="6675929"/>
            <a:chExt cx="7501317" cy="182071"/>
          </a:xfrm>
        </p:grpSpPr>
        <p:sp>
          <p:nvSpPr>
            <p:cNvPr id="8" name="Rectangle 6">
              <a:extLst>
                <a:ext uri="{FF2B5EF4-FFF2-40B4-BE49-F238E27FC236}">
                  <a16:creationId xmlns:a16="http://schemas.microsoft.com/office/drawing/2014/main" id="{EF97FBDA-D2F3-284E-BEAE-98D970F99DAC}"/>
                </a:ext>
              </a:extLst>
            </p:cNvPr>
            <p:cNvSpPr/>
            <p:nvPr userDrawn="1"/>
          </p:nvSpPr>
          <p:spPr>
            <a:xfrm>
              <a:off x="-1" y="6675929"/>
              <a:ext cx="2500439" cy="182071"/>
            </a:xfrm>
            <a:prstGeom prst="rect">
              <a:avLst/>
            </a:prstGeom>
            <a:solidFill>
              <a:srgbClr val="FF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Rectangle 7">
              <a:extLst>
                <a:ext uri="{FF2B5EF4-FFF2-40B4-BE49-F238E27FC236}">
                  <a16:creationId xmlns:a16="http://schemas.microsoft.com/office/drawing/2014/main" id="{91120CC8-6623-A65E-BAB3-0277144B4F88}"/>
                </a:ext>
              </a:extLst>
            </p:cNvPr>
            <p:cNvSpPr/>
            <p:nvPr userDrawn="1"/>
          </p:nvSpPr>
          <p:spPr>
            <a:xfrm>
              <a:off x="2500438" y="6675929"/>
              <a:ext cx="2500439" cy="182071"/>
            </a:xfrm>
            <a:prstGeom prst="rect">
              <a:avLst/>
            </a:prstGeom>
            <a:solidFill>
              <a:srgbClr val="15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Rectangle 8">
              <a:extLst>
                <a:ext uri="{FF2B5EF4-FFF2-40B4-BE49-F238E27FC236}">
                  <a16:creationId xmlns:a16="http://schemas.microsoft.com/office/drawing/2014/main" id="{F144D1DE-2BDD-080B-9639-D95C3735733F}"/>
                </a:ext>
              </a:extLst>
            </p:cNvPr>
            <p:cNvSpPr/>
            <p:nvPr userDrawn="1"/>
          </p:nvSpPr>
          <p:spPr>
            <a:xfrm>
              <a:off x="5000877" y="6675929"/>
              <a:ext cx="2500439" cy="182071"/>
            </a:xfrm>
            <a:prstGeom prst="rect">
              <a:avLst/>
            </a:prstGeom>
            <a:solidFill>
              <a:srgbClr val="E31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2" name="Rectángulo 11">
            <a:extLst>
              <a:ext uri="{FF2B5EF4-FFF2-40B4-BE49-F238E27FC236}">
                <a16:creationId xmlns:a16="http://schemas.microsoft.com/office/drawing/2014/main" id="{7FC7D3BE-7146-3250-FC53-AC6610A0AD43}"/>
              </a:ext>
            </a:extLst>
          </p:cNvPr>
          <p:cNvSpPr/>
          <p:nvPr userDrawn="1"/>
        </p:nvSpPr>
        <p:spPr>
          <a:xfrm>
            <a:off x="251489" y="398899"/>
            <a:ext cx="2224585" cy="15076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dirty="0" err="1"/>
          </a:p>
        </p:txBody>
      </p:sp>
    </p:spTree>
    <p:extLst>
      <p:ext uri="{BB962C8B-B14F-4D97-AF65-F5344CB8AC3E}">
        <p14:creationId xmlns:p14="http://schemas.microsoft.com/office/powerpoint/2010/main" val="568321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5"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lang="es-CO" sz="4400" b="1" kern="1200" smtClean="0">
          <a:solidFill>
            <a:schemeClr val="tx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878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20E5B01-E85B-C861-2B0B-EA1D97EBA362}"/>
              </a:ext>
            </a:extLst>
          </p:cNvPr>
          <p:cNvSpPr/>
          <p:nvPr/>
        </p:nvSpPr>
        <p:spPr>
          <a:xfrm>
            <a:off x="425658" y="5947484"/>
            <a:ext cx="9095232" cy="523220"/>
          </a:xfrm>
          <a:prstGeom prst="rect">
            <a:avLst/>
          </a:prstGeom>
        </p:spPr>
        <p:txBody>
          <a:bodyPr wrap="square">
            <a:spAutoFit/>
          </a:bodyPr>
          <a:lstStyle/>
          <a:p>
            <a:pPr marL="228600"/>
            <a:r>
              <a:rPr lang="es-CO" sz="1400" i="1" dirty="0" smtClean="0">
                <a:latin typeface="Verdana" panose="020B0604030504040204" pitchFamily="34" charset="0"/>
                <a:ea typeface="Verdana" panose="020B0604030504040204" pitchFamily="34" charset="0"/>
                <a:cs typeface="Times New Roman" panose="02020603050405020304" pitchFamily="18" charset="0"/>
              </a:rPr>
              <a:t>28 </a:t>
            </a:r>
            <a:r>
              <a:rPr lang="es-CO" sz="1400" i="1" dirty="0">
                <a:latin typeface="Verdana" panose="020B0604030504040204" pitchFamily="34" charset="0"/>
                <a:ea typeface="Verdana" panose="020B0604030504040204" pitchFamily="34" charset="0"/>
                <a:cs typeface="Times New Roman" panose="02020603050405020304" pitchFamily="18" charset="0"/>
              </a:rPr>
              <a:t>de octubre de 2022, Bogotá, D.C.</a:t>
            </a:r>
          </a:p>
          <a:p>
            <a:pPr marL="228600"/>
            <a:r>
              <a:rPr lang="es-CO" sz="1400" i="1" dirty="0">
                <a:latin typeface="Verdana" panose="020B0604030504040204" pitchFamily="34" charset="0"/>
                <a:ea typeface="Verdana" panose="020B0604030504040204" pitchFamily="34" charset="0"/>
                <a:cs typeface="Times New Roman" panose="02020603050405020304" pitchFamily="18" charset="0"/>
              </a:rPr>
              <a:t>Superintendencia Delegada para Energía y Gas Combustible  </a:t>
            </a:r>
          </a:p>
        </p:txBody>
      </p:sp>
      <p:sp>
        <p:nvSpPr>
          <p:cNvPr id="7" name="Marcador de número de diapositiva 6">
            <a:extLst>
              <a:ext uri="{FF2B5EF4-FFF2-40B4-BE49-F238E27FC236}">
                <a16:creationId xmlns:a16="http://schemas.microsoft.com/office/drawing/2014/main" id="{3BC67F73-46A4-18EE-CEA1-EBB65C531C9C}"/>
              </a:ext>
            </a:extLst>
          </p:cNvPr>
          <p:cNvSpPr>
            <a:spLocks noGrp="1"/>
          </p:cNvSpPr>
          <p:nvPr>
            <p:ph type="sldNum" sz="quarter" idx="12"/>
          </p:nvPr>
        </p:nvSpPr>
        <p:spPr/>
        <p:txBody>
          <a:bodyPr/>
          <a:lstStyle/>
          <a:p>
            <a:fld id="{2DED1BC1-4E7A-49AC-9932-5FB93800EC84}" type="slidenum">
              <a:rPr lang="es-CO" smtClean="0"/>
              <a:pPr/>
              <a:t>10</a:t>
            </a:fld>
            <a:endParaRPr lang="es-CO" dirty="0"/>
          </a:p>
        </p:txBody>
      </p:sp>
      <p:sp>
        <p:nvSpPr>
          <p:cNvPr id="4" name="Título 3"/>
          <p:cNvSpPr>
            <a:spLocks noGrp="1"/>
          </p:cNvSpPr>
          <p:nvPr>
            <p:ph type="title"/>
          </p:nvPr>
        </p:nvSpPr>
        <p:spPr/>
        <p:txBody>
          <a:bodyPr/>
          <a:lstStyle/>
          <a:p>
            <a:r>
              <a:rPr lang="es-CO" dirty="0" smtClean="0"/>
              <a:t>¿Qué </a:t>
            </a:r>
            <a:r>
              <a:rPr lang="es-CO" dirty="0" smtClean="0"/>
              <a:t>es lo que normalmente se hace?</a:t>
            </a:r>
            <a:endParaRPr lang="es-CO" dirty="0"/>
          </a:p>
        </p:txBody>
      </p:sp>
    </p:spTree>
    <p:extLst>
      <p:ext uri="{BB962C8B-B14F-4D97-AF65-F5344CB8AC3E}">
        <p14:creationId xmlns:p14="http://schemas.microsoft.com/office/powerpoint/2010/main" val="191102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DED1BC1-4E7A-49AC-9932-5FB93800EC84}" type="slidenum">
              <a:rPr lang="es-CO" smtClean="0"/>
              <a:pPr/>
              <a:t>11</a:t>
            </a:fld>
            <a:endParaRPr lang="es-CO" dirty="0"/>
          </a:p>
        </p:txBody>
      </p:sp>
      <p:graphicFrame>
        <p:nvGraphicFramePr>
          <p:cNvPr id="5" name="Diagrama 4"/>
          <p:cNvGraphicFramePr/>
          <p:nvPr>
            <p:extLst>
              <p:ext uri="{D42A27DB-BD31-4B8C-83A1-F6EECF244321}">
                <p14:modId xmlns:p14="http://schemas.microsoft.com/office/powerpoint/2010/main" val="3858314377"/>
              </p:ext>
            </p:extLst>
          </p:nvPr>
        </p:nvGraphicFramePr>
        <p:xfrm>
          <a:off x="2032000" y="1171254"/>
          <a:ext cx="8128000" cy="4967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1212350" y="596282"/>
            <a:ext cx="5506636" cy="523220"/>
          </a:xfrm>
          <a:prstGeom prst="rect">
            <a:avLst/>
          </a:prstGeom>
          <a:noFill/>
        </p:spPr>
        <p:txBody>
          <a:bodyPr wrap="none" rtlCol="0" anchor="ctr">
            <a:spAutoFit/>
          </a:bodyPr>
          <a:lstStyle/>
          <a:p>
            <a:pPr algn="l">
              <a:spcBef>
                <a:spcPts val="600"/>
              </a:spcBef>
            </a:pPr>
            <a:r>
              <a:rPr lang="es-CO" sz="2800" dirty="0" smtClean="0"/>
              <a:t>Circulo </a:t>
            </a:r>
            <a:r>
              <a:rPr lang="es-CO" sz="2800" dirty="0" smtClean="0"/>
              <a:t>de </a:t>
            </a:r>
            <a:r>
              <a:rPr lang="es-CO" sz="2800" dirty="0" smtClean="0"/>
              <a:t>la atención de quejas?</a:t>
            </a:r>
          </a:p>
        </p:txBody>
      </p:sp>
      <p:sp>
        <p:nvSpPr>
          <p:cNvPr id="7" name="CuadroTexto 6"/>
          <p:cNvSpPr txBox="1"/>
          <p:nvPr/>
        </p:nvSpPr>
        <p:spPr>
          <a:xfrm>
            <a:off x="9010435" y="4667563"/>
            <a:ext cx="2262158" cy="723275"/>
          </a:xfrm>
          <a:prstGeom prst="rect">
            <a:avLst/>
          </a:prstGeom>
          <a:noFill/>
        </p:spPr>
        <p:txBody>
          <a:bodyPr wrap="none" rtlCol="0" anchor="ctr">
            <a:spAutoFit/>
          </a:bodyPr>
          <a:lstStyle/>
          <a:p>
            <a:pPr algn="l">
              <a:spcBef>
                <a:spcPts val="600"/>
              </a:spcBef>
            </a:pPr>
            <a:r>
              <a:rPr lang="es-CO" dirty="0" smtClean="0"/>
              <a:t>Dar respuesta es un</a:t>
            </a:r>
          </a:p>
          <a:p>
            <a:pPr algn="l">
              <a:spcBef>
                <a:spcPts val="600"/>
              </a:spcBef>
            </a:pPr>
            <a:r>
              <a:rPr lang="es-CO" dirty="0" smtClean="0"/>
              <a:t>Indicador ?</a:t>
            </a:r>
          </a:p>
        </p:txBody>
      </p:sp>
    </p:spTree>
    <p:extLst>
      <p:ext uri="{BB962C8B-B14F-4D97-AF65-F5344CB8AC3E}">
        <p14:creationId xmlns:p14="http://schemas.microsoft.com/office/powerpoint/2010/main" val="106591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20E5B01-E85B-C861-2B0B-EA1D97EBA362}"/>
              </a:ext>
            </a:extLst>
          </p:cNvPr>
          <p:cNvSpPr/>
          <p:nvPr/>
        </p:nvSpPr>
        <p:spPr>
          <a:xfrm>
            <a:off x="425658" y="5947484"/>
            <a:ext cx="9095232" cy="523220"/>
          </a:xfrm>
          <a:prstGeom prst="rect">
            <a:avLst/>
          </a:prstGeom>
        </p:spPr>
        <p:txBody>
          <a:bodyPr wrap="square">
            <a:spAutoFit/>
          </a:bodyPr>
          <a:lstStyle/>
          <a:p>
            <a:pPr marL="228600"/>
            <a:r>
              <a:rPr lang="es-CO" sz="1400" i="1" dirty="0" smtClean="0">
                <a:latin typeface="Verdana" panose="020B0604030504040204" pitchFamily="34" charset="0"/>
                <a:ea typeface="Verdana" panose="020B0604030504040204" pitchFamily="34" charset="0"/>
                <a:cs typeface="Times New Roman" panose="02020603050405020304" pitchFamily="18" charset="0"/>
              </a:rPr>
              <a:t>28 </a:t>
            </a:r>
            <a:r>
              <a:rPr lang="es-CO" sz="1400" i="1" dirty="0">
                <a:latin typeface="Verdana" panose="020B0604030504040204" pitchFamily="34" charset="0"/>
                <a:ea typeface="Verdana" panose="020B0604030504040204" pitchFamily="34" charset="0"/>
                <a:cs typeface="Times New Roman" panose="02020603050405020304" pitchFamily="18" charset="0"/>
              </a:rPr>
              <a:t>de octubre de 2022, Bogotá, D.C.</a:t>
            </a:r>
          </a:p>
          <a:p>
            <a:pPr marL="228600"/>
            <a:r>
              <a:rPr lang="es-CO" sz="1400" i="1" dirty="0">
                <a:latin typeface="Verdana" panose="020B0604030504040204" pitchFamily="34" charset="0"/>
                <a:ea typeface="Verdana" panose="020B0604030504040204" pitchFamily="34" charset="0"/>
                <a:cs typeface="Times New Roman" panose="02020603050405020304" pitchFamily="18" charset="0"/>
              </a:rPr>
              <a:t>Superintendencia Delegada para Energía y Gas Combustible  </a:t>
            </a:r>
          </a:p>
        </p:txBody>
      </p:sp>
      <p:sp>
        <p:nvSpPr>
          <p:cNvPr id="7" name="Marcador de número de diapositiva 6">
            <a:extLst>
              <a:ext uri="{FF2B5EF4-FFF2-40B4-BE49-F238E27FC236}">
                <a16:creationId xmlns:a16="http://schemas.microsoft.com/office/drawing/2014/main" id="{3BC67F73-46A4-18EE-CEA1-EBB65C531C9C}"/>
              </a:ext>
            </a:extLst>
          </p:cNvPr>
          <p:cNvSpPr>
            <a:spLocks noGrp="1"/>
          </p:cNvSpPr>
          <p:nvPr>
            <p:ph type="sldNum" sz="quarter" idx="12"/>
          </p:nvPr>
        </p:nvSpPr>
        <p:spPr/>
        <p:txBody>
          <a:bodyPr/>
          <a:lstStyle/>
          <a:p>
            <a:fld id="{2DED1BC1-4E7A-49AC-9932-5FB93800EC84}" type="slidenum">
              <a:rPr lang="es-CO" smtClean="0"/>
              <a:pPr/>
              <a:t>12</a:t>
            </a:fld>
            <a:endParaRPr lang="es-CO" dirty="0"/>
          </a:p>
        </p:txBody>
      </p:sp>
      <p:pic>
        <p:nvPicPr>
          <p:cNvPr id="9" name="Imagen 8"/>
          <p:cNvPicPr>
            <a:picLocks noChangeAspect="1"/>
          </p:cNvPicPr>
          <p:nvPr/>
        </p:nvPicPr>
        <p:blipFill>
          <a:blip r:embed="rId2"/>
          <a:stretch>
            <a:fillRect/>
          </a:stretch>
        </p:blipFill>
        <p:spPr>
          <a:xfrm>
            <a:off x="707933" y="951942"/>
            <a:ext cx="8014826" cy="4110687"/>
          </a:xfrm>
          <a:prstGeom prst="rect">
            <a:avLst/>
          </a:prstGeom>
        </p:spPr>
      </p:pic>
      <p:sp>
        <p:nvSpPr>
          <p:cNvPr id="10" name="CuadroTexto 9"/>
          <p:cNvSpPr txBox="1"/>
          <p:nvPr/>
        </p:nvSpPr>
        <p:spPr>
          <a:xfrm>
            <a:off x="8610600" y="1912810"/>
            <a:ext cx="3172663" cy="2492990"/>
          </a:xfrm>
          <a:prstGeom prst="rect">
            <a:avLst/>
          </a:prstGeom>
          <a:noFill/>
        </p:spPr>
        <p:txBody>
          <a:bodyPr wrap="none" rtlCol="0" anchor="ctr">
            <a:spAutoFit/>
          </a:bodyPr>
          <a:lstStyle/>
          <a:p>
            <a:pPr algn="l">
              <a:spcBef>
                <a:spcPts val="600"/>
              </a:spcBef>
            </a:pPr>
            <a:r>
              <a:rPr lang="es-CO" dirty="0" smtClean="0"/>
              <a:t>Realmente se mide la</a:t>
            </a:r>
          </a:p>
          <a:p>
            <a:pPr algn="l">
              <a:spcBef>
                <a:spcPts val="600"/>
              </a:spcBef>
            </a:pPr>
            <a:r>
              <a:rPr lang="es-CO" dirty="0" smtClean="0"/>
              <a:t>Gestión solucionado </a:t>
            </a:r>
          </a:p>
          <a:p>
            <a:pPr algn="l">
              <a:spcBef>
                <a:spcPts val="600"/>
              </a:spcBef>
            </a:pPr>
            <a:r>
              <a:rPr lang="es-CO" dirty="0" smtClean="0"/>
              <a:t>Tramites?</a:t>
            </a:r>
          </a:p>
          <a:p>
            <a:pPr algn="l">
              <a:spcBef>
                <a:spcPts val="600"/>
              </a:spcBef>
            </a:pPr>
            <a:endParaRPr lang="es-CO" dirty="0"/>
          </a:p>
          <a:p>
            <a:pPr algn="l">
              <a:spcBef>
                <a:spcPts val="600"/>
              </a:spcBef>
            </a:pPr>
            <a:r>
              <a:rPr lang="es-CO" dirty="0" smtClean="0"/>
              <a:t>Realmente la resolución fue </a:t>
            </a:r>
          </a:p>
          <a:p>
            <a:pPr algn="l">
              <a:spcBef>
                <a:spcPts val="600"/>
              </a:spcBef>
            </a:pPr>
            <a:r>
              <a:rPr lang="es-CO" dirty="0" smtClean="0"/>
              <a:t>Satisfactoria para el usuario?</a:t>
            </a:r>
          </a:p>
          <a:p>
            <a:pPr algn="l">
              <a:spcBef>
                <a:spcPts val="600"/>
              </a:spcBef>
            </a:pPr>
            <a:endParaRPr lang="es-CO" dirty="0" smtClean="0"/>
          </a:p>
        </p:txBody>
      </p:sp>
    </p:spTree>
    <p:extLst>
      <p:ext uri="{BB962C8B-B14F-4D97-AF65-F5344CB8AC3E}">
        <p14:creationId xmlns:p14="http://schemas.microsoft.com/office/powerpoint/2010/main" val="398993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20E5B01-E85B-C861-2B0B-EA1D97EBA362}"/>
              </a:ext>
            </a:extLst>
          </p:cNvPr>
          <p:cNvSpPr/>
          <p:nvPr/>
        </p:nvSpPr>
        <p:spPr>
          <a:xfrm>
            <a:off x="425658" y="5947484"/>
            <a:ext cx="9095232" cy="523220"/>
          </a:xfrm>
          <a:prstGeom prst="rect">
            <a:avLst/>
          </a:prstGeom>
        </p:spPr>
        <p:txBody>
          <a:bodyPr wrap="square">
            <a:spAutoFit/>
          </a:bodyPr>
          <a:lstStyle/>
          <a:p>
            <a:pPr marL="228600"/>
            <a:r>
              <a:rPr lang="es-CO" sz="1400" i="1" dirty="0" smtClean="0">
                <a:latin typeface="Verdana" panose="020B0604030504040204" pitchFamily="34" charset="0"/>
                <a:ea typeface="Verdana" panose="020B0604030504040204" pitchFamily="34" charset="0"/>
                <a:cs typeface="Times New Roman" panose="02020603050405020304" pitchFamily="18" charset="0"/>
              </a:rPr>
              <a:t>28 </a:t>
            </a:r>
            <a:r>
              <a:rPr lang="es-CO" sz="1400" i="1" dirty="0">
                <a:latin typeface="Verdana" panose="020B0604030504040204" pitchFamily="34" charset="0"/>
                <a:ea typeface="Verdana" panose="020B0604030504040204" pitchFamily="34" charset="0"/>
                <a:cs typeface="Times New Roman" panose="02020603050405020304" pitchFamily="18" charset="0"/>
              </a:rPr>
              <a:t>de octubre de 2022, Bogotá, D.C.</a:t>
            </a:r>
          </a:p>
          <a:p>
            <a:pPr marL="228600"/>
            <a:r>
              <a:rPr lang="es-CO" sz="1400" i="1" dirty="0">
                <a:latin typeface="Verdana" panose="020B0604030504040204" pitchFamily="34" charset="0"/>
                <a:ea typeface="Verdana" panose="020B0604030504040204" pitchFamily="34" charset="0"/>
                <a:cs typeface="Times New Roman" panose="02020603050405020304" pitchFamily="18" charset="0"/>
              </a:rPr>
              <a:t>Superintendencia Delegada para Energía y Gas Combustible  </a:t>
            </a:r>
          </a:p>
        </p:txBody>
      </p:sp>
      <p:sp>
        <p:nvSpPr>
          <p:cNvPr id="7" name="Marcador de número de diapositiva 6">
            <a:extLst>
              <a:ext uri="{FF2B5EF4-FFF2-40B4-BE49-F238E27FC236}">
                <a16:creationId xmlns:a16="http://schemas.microsoft.com/office/drawing/2014/main" id="{3BC67F73-46A4-18EE-CEA1-EBB65C531C9C}"/>
              </a:ext>
            </a:extLst>
          </p:cNvPr>
          <p:cNvSpPr>
            <a:spLocks noGrp="1"/>
          </p:cNvSpPr>
          <p:nvPr>
            <p:ph type="sldNum" sz="quarter" idx="12"/>
          </p:nvPr>
        </p:nvSpPr>
        <p:spPr/>
        <p:txBody>
          <a:bodyPr/>
          <a:lstStyle/>
          <a:p>
            <a:fld id="{2DED1BC1-4E7A-49AC-9932-5FB93800EC84}" type="slidenum">
              <a:rPr lang="es-CO" smtClean="0"/>
              <a:pPr/>
              <a:t>13</a:t>
            </a:fld>
            <a:endParaRPr lang="es-CO" dirty="0"/>
          </a:p>
        </p:txBody>
      </p:sp>
      <p:sp>
        <p:nvSpPr>
          <p:cNvPr id="4" name="Título 3"/>
          <p:cNvSpPr>
            <a:spLocks noGrp="1"/>
          </p:cNvSpPr>
          <p:nvPr>
            <p:ph type="title"/>
          </p:nvPr>
        </p:nvSpPr>
        <p:spPr/>
        <p:txBody>
          <a:bodyPr/>
          <a:lstStyle/>
          <a:p>
            <a:r>
              <a:rPr lang="es-CO" dirty="0" smtClean="0"/>
              <a:t>Nueva Visión</a:t>
            </a:r>
            <a:endParaRPr lang="es-CO" dirty="0"/>
          </a:p>
        </p:txBody>
      </p:sp>
    </p:spTree>
    <p:extLst>
      <p:ext uri="{BB962C8B-B14F-4D97-AF65-F5344CB8AC3E}">
        <p14:creationId xmlns:p14="http://schemas.microsoft.com/office/powerpoint/2010/main" val="80059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20E5B01-E85B-C861-2B0B-EA1D97EBA362}"/>
              </a:ext>
            </a:extLst>
          </p:cNvPr>
          <p:cNvSpPr/>
          <p:nvPr/>
        </p:nvSpPr>
        <p:spPr>
          <a:xfrm>
            <a:off x="425658" y="5947484"/>
            <a:ext cx="9095232" cy="523220"/>
          </a:xfrm>
          <a:prstGeom prst="rect">
            <a:avLst/>
          </a:prstGeom>
        </p:spPr>
        <p:txBody>
          <a:bodyPr wrap="square">
            <a:spAutoFit/>
          </a:bodyPr>
          <a:lstStyle/>
          <a:p>
            <a:pPr marL="228600"/>
            <a:r>
              <a:rPr lang="es-CO" sz="1400" i="1" dirty="0" smtClean="0">
                <a:latin typeface="Verdana" panose="020B0604030504040204" pitchFamily="34" charset="0"/>
                <a:ea typeface="Verdana" panose="020B0604030504040204" pitchFamily="34" charset="0"/>
                <a:cs typeface="Times New Roman" panose="02020603050405020304" pitchFamily="18" charset="0"/>
              </a:rPr>
              <a:t>28 </a:t>
            </a:r>
            <a:r>
              <a:rPr lang="es-CO" sz="1400" i="1" dirty="0">
                <a:latin typeface="Verdana" panose="020B0604030504040204" pitchFamily="34" charset="0"/>
                <a:ea typeface="Verdana" panose="020B0604030504040204" pitchFamily="34" charset="0"/>
                <a:cs typeface="Times New Roman" panose="02020603050405020304" pitchFamily="18" charset="0"/>
              </a:rPr>
              <a:t>de octubre de 2022, Bogotá, D.C.</a:t>
            </a:r>
          </a:p>
          <a:p>
            <a:pPr marL="228600"/>
            <a:r>
              <a:rPr lang="es-CO" sz="1400" i="1" dirty="0">
                <a:latin typeface="Verdana" panose="020B0604030504040204" pitchFamily="34" charset="0"/>
                <a:ea typeface="Verdana" panose="020B0604030504040204" pitchFamily="34" charset="0"/>
                <a:cs typeface="Times New Roman" panose="02020603050405020304" pitchFamily="18" charset="0"/>
              </a:rPr>
              <a:t>Superintendencia Delegada para Energía y Gas Combustible  </a:t>
            </a:r>
          </a:p>
        </p:txBody>
      </p:sp>
      <p:sp>
        <p:nvSpPr>
          <p:cNvPr id="7" name="Marcador de número de diapositiva 6">
            <a:extLst>
              <a:ext uri="{FF2B5EF4-FFF2-40B4-BE49-F238E27FC236}">
                <a16:creationId xmlns:a16="http://schemas.microsoft.com/office/drawing/2014/main" id="{3BC67F73-46A4-18EE-CEA1-EBB65C531C9C}"/>
              </a:ext>
            </a:extLst>
          </p:cNvPr>
          <p:cNvSpPr>
            <a:spLocks noGrp="1"/>
          </p:cNvSpPr>
          <p:nvPr>
            <p:ph type="sldNum" sz="quarter" idx="12"/>
          </p:nvPr>
        </p:nvSpPr>
        <p:spPr/>
        <p:txBody>
          <a:bodyPr/>
          <a:lstStyle/>
          <a:p>
            <a:fld id="{2DED1BC1-4E7A-49AC-9932-5FB93800EC84}" type="slidenum">
              <a:rPr lang="es-CO" smtClean="0"/>
              <a:pPr/>
              <a:t>14</a:t>
            </a:fld>
            <a:endParaRPr lang="es-CO" dirty="0"/>
          </a:p>
        </p:txBody>
      </p:sp>
      <p:graphicFrame>
        <p:nvGraphicFramePr>
          <p:cNvPr id="8" name="Diagrama 7"/>
          <p:cNvGraphicFramePr/>
          <p:nvPr>
            <p:extLst>
              <p:ext uri="{D42A27DB-BD31-4B8C-83A1-F6EECF244321}">
                <p14:modId xmlns:p14="http://schemas.microsoft.com/office/powerpoint/2010/main" val="2197142322"/>
              </p:ext>
            </p:extLst>
          </p:nvPr>
        </p:nvGraphicFramePr>
        <p:xfrm>
          <a:off x="3422126" y="1016317"/>
          <a:ext cx="7622283" cy="4468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p:cNvCxnSpPr/>
          <p:nvPr/>
        </p:nvCxnSpPr>
        <p:spPr>
          <a:xfrm>
            <a:off x="5816006" y="2814294"/>
            <a:ext cx="1397286" cy="1017141"/>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flipH="1">
            <a:off x="7324595" y="2567714"/>
            <a:ext cx="1347627" cy="1046251"/>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H="1">
            <a:off x="7324595" y="4271741"/>
            <a:ext cx="8561" cy="647271"/>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
        <p:nvSpPr>
          <p:cNvPr id="14" name="Flecha derecha 13"/>
          <p:cNvSpPr/>
          <p:nvPr/>
        </p:nvSpPr>
        <p:spPr>
          <a:xfrm rot="10800000">
            <a:off x="4572832" y="1366431"/>
            <a:ext cx="1417834" cy="812118"/>
          </a:xfrm>
          <a:prstGeom prst="rightArrow">
            <a:avLst/>
          </a:prstGeom>
          <a:solidFill>
            <a:srgbClr val="030B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grpSp>
        <p:nvGrpSpPr>
          <p:cNvPr id="15" name="Grupo 14"/>
          <p:cNvGrpSpPr/>
          <p:nvPr/>
        </p:nvGrpSpPr>
        <p:grpSpPr>
          <a:xfrm>
            <a:off x="2094563" y="624926"/>
            <a:ext cx="1942788" cy="1942788"/>
            <a:chOff x="2839747" y="161"/>
            <a:chExt cx="1942788" cy="1942788"/>
          </a:xfrm>
        </p:grpSpPr>
        <p:sp>
          <p:nvSpPr>
            <p:cNvPr id="16" name="Elipse 15"/>
            <p:cNvSpPr/>
            <p:nvPr/>
          </p:nvSpPr>
          <p:spPr>
            <a:xfrm>
              <a:off x="2839747" y="161"/>
              <a:ext cx="1942788" cy="1942788"/>
            </a:xfrm>
            <a:prstGeom prst="ellipse">
              <a:avLst/>
            </a:prstGeom>
            <a:solidFill>
              <a:srgbClr val="C808B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Elipse 4"/>
            <p:cNvSpPr/>
            <p:nvPr/>
          </p:nvSpPr>
          <p:spPr>
            <a:xfrm>
              <a:off x="3124262" y="284676"/>
              <a:ext cx="1373758" cy="13737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CO" sz="1900" kern="1200" dirty="0" smtClean="0"/>
                <a:t>Ir a la raíz del problema</a:t>
              </a:r>
              <a:endParaRPr lang="es-CO" sz="1900" kern="1200" dirty="0"/>
            </a:p>
          </p:txBody>
        </p:sp>
      </p:grpSp>
      <p:sp>
        <p:nvSpPr>
          <p:cNvPr id="18" name="Flecha derecha 17"/>
          <p:cNvSpPr/>
          <p:nvPr/>
        </p:nvSpPr>
        <p:spPr>
          <a:xfrm rot="5400000">
            <a:off x="2621354" y="2898580"/>
            <a:ext cx="889206" cy="812118"/>
          </a:xfrm>
          <a:prstGeom prst="rightArrow">
            <a:avLst/>
          </a:prstGeom>
          <a:solidFill>
            <a:srgbClr val="030B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grpSp>
        <p:nvGrpSpPr>
          <p:cNvPr id="19" name="Grupo 18"/>
          <p:cNvGrpSpPr/>
          <p:nvPr/>
        </p:nvGrpSpPr>
        <p:grpSpPr>
          <a:xfrm>
            <a:off x="2012497" y="3716815"/>
            <a:ext cx="1942788" cy="1942788"/>
            <a:chOff x="2605281" y="2693070"/>
            <a:chExt cx="1942788" cy="1942788"/>
          </a:xfrm>
        </p:grpSpPr>
        <p:sp>
          <p:nvSpPr>
            <p:cNvPr id="20" name="Elipse 19"/>
            <p:cNvSpPr/>
            <p:nvPr/>
          </p:nvSpPr>
          <p:spPr>
            <a:xfrm>
              <a:off x="2605281" y="2693070"/>
              <a:ext cx="1942788" cy="1942788"/>
            </a:xfrm>
            <a:prstGeom prst="ellipse">
              <a:avLst/>
            </a:prstGeom>
            <a:solidFill>
              <a:srgbClr val="C808B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Elipse 4"/>
            <p:cNvSpPr/>
            <p:nvPr/>
          </p:nvSpPr>
          <p:spPr>
            <a:xfrm>
              <a:off x="2889796" y="2928515"/>
              <a:ext cx="1373758" cy="13737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CO" sz="1900" dirty="0" smtClean="0"/>
                <a:t>Anticipar</a:t>
              </a:r>
            </a:p>
            <a:p>
              <a:pPr lvl="0" algn="ctr" defTabSz="844550">
                <a:lnSpc>
                  <a:spcPct val="90000"/>
                </a:lnSpc>
                <a:spcBef>
                  <a:spcPct val="0"/>
                </a:spcBef>
                <a:spcAft>
                  <a:spcPct val="35000"/>
                </a:spcAft>
              </a:pPr>
              <a:r>
                <a:rPr lang="es-CO" sz="1900" kern="1200" dirty="0" smtClean="0"/>
                <a:t>problema</a:t>
              </a:r>
              <a:endParaRPr lang="es-CO" sz="1900" kern="1200" dirty="0"/>
            </a:p>
          </p:txBody>
        </p:sp>
      </p:grpSp>
    </p:spTree>
    <p:extLst>
      <p:ext uri="{BB962C8B-B14F-4D97-AF65-F5344CB8AC3E}">
        <p14:creationId xmlns:p14="http://schemas.microsoft.com/office/powerpoint/2010/main" val="261539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DED1BC1-4E7A-49AC-9932-5FB93800EC84}" type="slidenum">
              <a:rPr lang="es-CO" smtClean="0"/>
              <a:pPr/>
              <a:t>15</a:t>
            </a:fld>
            <a:endParaRPr lang="es-CO"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132" y="1592069"/>
            <a:ext cx="9579346" cy="4502292"/>
          </a:xfrm>
          <a:prstGeom prst="rect">
            <a:avLst/>
          </a:prstGeom>
        </p:spPr>
      </p:pic>
      <p:sp>
        <p:nvSpPr>
          <p:cNvPr id="3" name="CuadroTexto 2"/>
          <p:cNvSpPr txBox="1"/>
          <p:nvPr/>
        </p:nvSpPr>
        <p:spPr>
          <a:xfrm>
            <a:off x="955497" y="565506"/>
            <a:ext cx="5078634" cy="584775"/>
          </a:xfrm>
          <a:prstGeom prst="rect">
            <a:avLst/>
          </a:prstGeom>
          <a:noFill/>
        </p:spPr>
        <p:txBody>
          <a:bodyPr wrap="none" rtlCol="0" anchor="ctr">
            <a:spAutoFit/>
          </a:bodyPr>
          <a:lstStyle/>
          <a:p>
            <a:pPr algn="l">
              <a:spcBef>
                <a:spcPts val="600"/>
              </a:spcBef>
            </a:pPr>
            <a:r>
              <a:rPr lang="es-CO" sz="3200" dirty="0" smtClean="0"/>
              <a:t>¿</a:t>
            </a:r>
            <a:r>
              <a:rPr lang="es-CO" sz="3200" dirty="0"/>
              <a:t>L</a:t>
            </a:r>
            <a:r>
              <a:rPr lang="es-CO" sz="3200" dirty="0" smtClean="0"/>
              <a:t>a </a:t>
            </a:r>
            <a:r>
              <a:rPr lang="es-CO" sz="3200" dirty="0" smtClean="0"/>
              <a:t>información para qué?</a:t>
            </a:r>
          </a:p>
        </p:txBody>
      </p:sp>
      <p:sp>
        <p:nvSpPr>
          <p:cNvPr id="6" name="CuadroTexto 5"/>
          <p:cNvSpPr txBox="1"/>
          <p:nvPr/>
        </p:nvSpPr>
        <p:spPr>
          <a:xfrm>
            <a:off x="791110" y="6382260"/>
            <a:ext cx="7454285" cy="307777"/>
          </a:xfrm>
          <a:prstGeom prst="rect">
            <a:avLst/>
          </a:prstGeom>
          <a:noFill/>
        </p:spPr>
        <p:txBody>
          <a:bodyPr wrap="none" rtlCol="0" anchor="ctr">
            <a:spAutoFit/>
          </a:bodyPr>
          <a:lstStyle/>
          <a:p>
            <a:pPr>
              <a:spcBef>
                <a:spcPts val="600"/>
              </a:spcBef>
            </a:pPr>
            <a:r>
              <a:rPr lang="es-CO" sz="1400" dirty="0"/>
              <a:t>Imagen: https://riskandcomplianceleaders.com/informacion-control-contratacion-electronica/</a:t>
            </a:r>
            <a:endParaRPr lang="es-CO" sz="1400" dirty="0" smtClean="0"/>
          </a:p>
        </p:txBody>
      </p:sp>
    </p:spTree>
    <p:extLst>
      <p:ext uri="{BB962C8B-B14F-4D97-AF65-F5344CB8AC3E}">
        <p14:creationId xmlns:p14="http://schemas.microsoft.com/office/powerpoint/2010/main" val="26095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DED1BC1-4E7A-49AC-9932-5FB93800EC84}" type="slidenum">
              <a:rPr lang="es-CO" smtClean="0"/>
              <a:pPr/>
              <a:t>16</a:t>
            </a:fld>
            <a:endParaRPr lang="es-CO" dirty="0"/>
          </a:p>
        </p:txBody>
      </p:sp>
      <p:sp>
        <p:nvSpPr>
          <p:cNvPr id="5" name="CuadroTexto 4"/>
          <p:cNvSpPr txBox="1"/>
          <p:nvPr/>
        </p:nvSpPr>
        <p:spPr>
          <a:xfrm>
            <a:off x="308224" y="2136340"/>
            <a:ext cx="11750333" cy="1154162"/>
          </a:xfrm>
          <a:prstGeom prst="rect">
            <a:avLst/>
          </a:prstGeom>
          <a:noFill/>
        </p:spPr>
        <p:txBody>
          <a:bodyPr wrap="none" rtlCol="0" anchor="ctr">
            <a:spAutoFit/>
          </a:bodyPr>
          <a:lstStyle/>
          <a:p>
            <a:pPr algn="l">
              <a:spcBef>
                <a:spcPts val="600"/>
              </a:spcBef>
            </a:pPr>
            <a:r>
              <a:rPr lang="es-CO" sz="3200" dirty="0" smtClean="0"/>
              <a:t>Para contestar preguntas como: </a:t>
            </a:r>
            <a:endParaRPr lang="es-CO" sz="3200" dirty="0" smtClean="0"/>
          </a:p>
          <a:p>
            <a:pPr algn="l">
              <a:spcBef>
                <a:spcPts val="600"/>
              </a:spcBef>
            </a:pPr>
            <a:r>
              <a:rPr lang="es-CO" sz="3200" dirty="0" smtClean="0"/>
              <a:t>¿Es </a:t>
            </a:r>
            <a:r>
              <a:rPr lang="es-CO" sz="3200" dirty="0" smtClean="0"/>
              <a:t>realmente el mercado </a:t>
            </a:r>
            <a:r>
              <a:rPr lang="es-CO" sz="3200" dirty="0" smtClean="0"/>
              <a:t>de energía </a:t>
            </a:r>
            <a:r>
              <a:rPr lang="es-CO" sz="3200" dirty="0" smtClean="0"/>
              <a:t>un mercado competitivo?</a:t>
            </a:r>
          </a:p>
        </p:txBody>
      </p:sp>
    </p:spTree>
    <p:extLst>
      <p:ext uri="{BB962C8B-B14F-4D97-AF65-F5344CB8AC3E}">
        <p14:creationId xmlns:p14="http://schemas.microsoft.com/office/powerpoint/2010/main" val="389402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DED1BC1-4E7A-49AC-9932-5FB93800EC84}" type="slidenum">
              <a:rPr lang="es-CO" smtClean="0"/>
              <a:pPr/>
              <a:t>17</a:t>
            </a:fld>
            <a:endParaRPr lang="es-CO" dirty="0"/>
          </a:p>
        </p:txBody>
      </p:sp>
      <p:sp>
        <p:nvSpPr>
          <p:cNvPr id="5" name="Título 5">
            <a:extLst>
              <a:ext uri="{FF2B5EF4-FFF2-40B4-BE49-F238E27FC236}">
                <a16:creationId xmlns:a16="http://schemas.microsoft.com/office/drawing/2014/main" id="{515FCF1D-7ED3-CE29-11CC-CF716A0D3B04}"/>
              </a:ext>
            </a:extLst>
          </p:cNvPr>
          <p:cNvSpPr txBox="1">
            <a:spLocks/>
          </p:cNvSpPr>
          <p:nvPr/>
        </p:nvSpPr>
        <p:spPr>
          <a:xfrm>
            <a:off x="731881" y="850921"/>
            <a:ext cx="9139581" cy="9680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s-CO" sz="4000" b="1" kern="1200">
                <a:solidFill>
                  <a:schemeClr val="tx1"/>
                </a:solidFill>
                <a:latin typeface="Verdana" panose="020B0604030504040204" pitchFamily="34" charset="0"/>
                <a:ea typeface="Verdana" panose="020B0604030504040204" pitchFamily="34" charset="0"/>
                <a:cs typeface="+mj-cs"/>
              </a:defRPr>
            </a:lvl1pPr>
          </a:lstStyle>
          <a:p>
            <a:pPr algn="ctr"/>
            <a:r>
              <a:rPr lang="es-MX" dirty="0" smtClean="0"/>
              <a:t>Por ejemplo, un mercado con estas características:</a:t>
            </a:r>
            <a:endParaRPr lang="es-MX" dirty="0">
              <a:latin typeface="Berlin Sans FB Demi" panose="020E0802020502020306" pitchFamily="34" charset="0"/>
            </a:endParaRPr>
          </a:p>
        </p:txBody>
      </p:sp>
      <p:pic>
        <p:nvPicPr>
          <p:cNvPr id="1025" name="Picture 1" descr="Chart, bar chart&#10;&#10;Description automatically genera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984" y="2553788"/>
            <a:ext cx="5022495" cy="2483031"/>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1384664" y="2122901"/>
            <a:ext cx="3487782" cy="430887"/>
          </a:xfrm>
          <a:prstGeom prst="rect">
            <a:avLst/>
          </a:prstGeom>
          <a:noFill/>
        </p:spPr>
        <p:txBody>
          <a:bodyPr wrap="square" rtlCol="0" anchor="ctr">
            <a:spAutoFit/>
          </a:bodyPr>
          <a:lstStyle/>
          <a:p>
            <a:pPr>
              <a:spcBef>
                <a:spcPts val="600"/>
              </a:spcBef>
            </a:pPr>
            <a:r>
              <a:rPr lang="es-ES" sz="1100" b="1" dirty="0"/>
              <a:t>Participación acumulada de los principales agentes según su Capacidad Efectiva Neta</a:t>
            </a:r>
            <a:endParaRPr lang="es-CO" sz="1100" dirty="0" smtClean="0"/>
          </a:p>
        </p:txBody>
      </p:sp>
      <p:sp>
        <p:nvSpPr>
          <p:cNvPr id="9" name="CuadroTexto 8"/>
          <p:cNvSpPr txBox="1"/>
          <p:nvPr/>
        </p:nvSpPr>
        <p:spPr>
          <a:xfrm>
            <a:off x="306308" y="5188198"/>
            <a:ext cx="5644494" cy="661720"/>
          </a:xfrm>
          <a:prstGeom prst="rect">
            <a:avLst/>
          </a:prstGeom>
          <a:noFill/>
        </p:spPr>
        <p:txBody>
          <a:bodyPr wrap="none" rtlCol="0" anchor="ctr">
            <a:spAutoFit/>
          </a:bodyPr>
          <a:lstStyle/>
          <a:p>
            <a:pPr algn="l">
              <a:spcBef>
                <a:spcPts val="600"/>
              </a:spcBef>
            </a:pPr>
            <a:r>
              <a:rPr lang="es-ES" sz="1600" dirty="0" smtClean="0"/>
              <a:t>1 solo agente tiene cerca del 20% de la capacidad instalada</a:t>
            </a:r>
          </a:p>
          <a:p>
            <a:pPr algn="l">
              <a:spcBef>
                <a:spcPts val="600"/>
              </a:spcBef>
            </a:pPr>
            <a:r>
              <a:rPr lang="es-ES" sz="1600" dirty="0" smtClean="0"/>
              <a:t>3 agentes tiene más del 50% de la capacidad instalada</a:t>
            </a:r>
            <a:endParaRPr lang="es-CO" sz="1600" dirty="0" smtClean="0"/>
          </a:p>
        </p:txBody>
      </p:sp>
      <p:sp>
        <p:nvSpPr>
          <p:cNvPr id="10" name="Flecha derecha 9"/>
          <p:cNvSpPr/>
          <p:nvPr/>
        </p:nvSpPr>
        <p:spPr>
          <a:xfrm>
            <a:off x="5597435" y="3314144"/>
            <a:ext cx="1247502" cy="516537"/>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pic>
        <p:nvPicPr>
          <p:cNvPr id="12" name="Picture 15" descr="Chart, bar chart, histogram&#10;&#10;Description automatically generated"/>
          <p:cNvPicPr/>
          <p:nvPr/>
        </p:nvPicPr>
        <p:blipFill>
          <a:blip r:embed="rId4"/>
          <a:stretch>
            <a:fillRect/>
          </a:stretch>
        </p:blipFill>
        <p:spPr>
          <a:xfrm>
            <a:off x="6903893" y="2518408"/>
            <a:ext cx="4774301" cy="2669790"/>
          </a:xfrm>
          <a:prstGeom prst="rect">
            <a:avLst/>
          </a:prstGeom>
        </p:spPr>
      </p:pic>
      <p:sp>
        <p:nvSpPr>
          <p:cNvPr id="13" name="CuadroTexto 12"/>
          <p:cNvSpPr txBox="1"/>
          <p:nvPr/>
        </p:nvSpPr>
        <p:spPr>
          <a:xfrm>
            <a:off x="6903893" y="5371686"/>
            <a:ext cx="4567097" cy="584775"/>
          </a:xfrm>
          <a:prstGeom prst="rect">
            <a:avLst/>
          </a:prstGeom>
          <a:noFill/>
        </p:spPr>
        <p:txBody>
          <a:bodyPr wrap="square" rtlCol="0" anchor="ctr">
            <a:spAutoFit/>
          </a:bodyPr>
          <a:lstStyle/>
          <a:p>
            <a:pPr algn="l">
              <a:spcBef>
                <a:spcPts val="600"/>
              </a:spcBef>
            </a:pPr>
            <a:r>
              <a:rPr lang="es-ES" sz="1600" dirty="0" smtClean="0"/>
              <a:t>Nivel de concentración de la capacidad instalada en el recurso hídrico</a:t>
            </a:r>
          </a:p>
        </p:txBody>
      </p:sp>
    </p:spTree>
    <p:extLst>
      <p:ext uri="{BB962C8B-B14F-4D97-AF65-F5344CB8AC3E}">
        <p14:creationId xmlns:p14="http://schemas.microsoft.com/office/powerpoint/2010/main" val="285950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DED1BC1-4E7A-49AC-9932-5FB93800EC84}" type="slidenum">
              <a:rPr lang="es-CO" smtClean="0"/>
              <a:pPr/>
              <a:t>18</a:t>
            </a:fld>
            <a:endParaRPr lang="es-CO" dirty="0"/>
          </a:p>
        </p:txBody>
      </p:sp>
      <p:sp>
        <p:nvSpPr>
          <p:cNvPr id="5" name="Título 5">
            <a:extLst>
              <a:ext uri="{FF2B5EF4-FFF2-40B4-BE49-F238E27FC236}">
                <a16:creationId xmlns:a16="http://schemas.microsoft.com/office/drawing/2014/main" id="{515FCF1D-7ED3-CE29-11CC-CF716A0D3B04}"/>
              </a:ext>
            </a:extLst>
          </p:cNvPr>
          <p:cNvSpPr txBox="1">
            <a:spLocks/>
          </p:cNvSpPr>
          <p:nvPr/>
        </p:nvSpPr>
        <p:spPr>
          <a:xfrm>
            <a:off x="731881" y="208370"/>
            <a:ext cx="9139581" cy="9680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s-CO" sz="4000" b="1" kern="1200">
                <a:solidFill>
                  <a:schemeClr val="tx1"/>
                </a:solidFill>
                <a:latin typeface="Verdana" panose="020B0604030504040204" pitchFamily="34" charset="0"/>
                <a:ea typeface="Verdana" panose="020B0604030504040204" pitchFamily="34" charset="0"/>
                <a:cs typeface="+mj-cs"/>
              </a:defRPr>
            </a:lvl1pPr>
          </a:lstStyle>
          <a:p>
            <a:pPr algn="ctr"/>
            <a:r>
              <a:rPr lang="es-MX" dirty="0" smtClean="0"/>
              <a:t>Indicadores de Competencia</a:t>
            </a:r>
            <a:endParaRPr lang="es-MX" dirty="0">
              <a:latin typeface="Berlin Sans FB Demi" panose="020E0802020502020306" pitchFamily="34" charset="0"/>
            </a:endParaRPr>
          </a:p>
        </p:txBody>
      </p:sp>
      <p:cxnSp>
        <p:nvCxnSpPr>
          <p:cNvPr id="14" name="Conector recto 13"/>
          <p:cNvCxnSpPr/>
          <p:nvPr/>
        </p:nvCxnSpPr>
        <p:spPr>
          <a:xfrm flipH="1">
            <a:off x="8169965" y="1808922"/>
            <a:ext cx="26505" cy="4366591"/>
          </a:xfrm>
          <a:prstGeom prst="line">
            <a:avLst/>
          </a:prstGeom>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225286" y="1248735"/>
            <a:ext cx="3942105" cy="369332"/>
          </a:xfrm>
          <a:prstGeom prst="rect">
            <a:avLst/>
          </a:prstGeom>
          <a:noFill/>
        </p:spPr>
        <p:txBody>
          <a:bodyPr wrap="none" rtlCol="0" anchor="ctr">
            <a:spAutoFit/>
          </a:bodyPr>
          <a:lstStyle/>
          <a:p>
            <a:pPr>
              <a:spcBef>
                <a:spcPts val="600"/>
              </a:spcBef>
            </a:pPr>
            <a:r>
              <a:rPr lang="es-CO" b="1" dirty="0"/>
              <a:t>Índice </a:t>
            </a:r>
            <a:r>
              <a:rPr lang="es-CO" b="1" dirty="0" err="1" smtClean="0"/>
              <a:t>Herfindahl-Hirschman</a:t>
            </a:r>
            <a:r>
              <a:rPr lang="es-CO" b="1" dirty="0" smtClean="0"/>
              <a:t> (</a:t>
            </a:r>
            <a:r>
              <a:rPr lang="es-ES" b="1" dirty="0" smtClean="0"/>
              <a:t>HHI)</a:t>
            </a:r>
            <a:endParaRPr lang="es-CO" b="1" dirty="0" smtClean="0"/>
          </a:p>
        </p:txBody>
      </p:sp>
      <p:grpSp>
        <p:nvGrpSpPr>
          <p:cNvPr id="16" name="Grupo 15"/>
          <p:cNvGrpSpPr/>
          <p:nvPr/>
        </p:nvGrpSpPr>
        <p:grpSpPr>
          <a:xfrm>
            <a:off x="225286" y="1915427"/>
            <a:ext cx="7253543" cy="4045769"/>
            <a:chOff x="0" y="0"/>
            <a:chExt cx="3599815" cy="3029585"/>
          </a:xfrm>
        </p:grpSpPr>
        <p:sp>
          <p:nvSpPr>
            <p:cNvPr id="17" name="Cuadro de texto 244"/>
            <p:cNvSpPr txBox="1"/>
            <p:nvPr/>
          </p:nvSpPr>
          <p:spPr>
            <a:xfrm>
              <a:off x="0" y="0"/>
              <a:ext cx="3599815" cy="16054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lgn="ctr">
                <a:spcAft>
                  <a:spcPts val="1000"/>
                </a:spcAft>
              </a:pPr>
              <a:r>
                <a:rPr lang="es-ES" sz="900" i="1" u="sng">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Figura </a:t>
              </a:r>
              <a:r>
                <a:rPr lang="es-ES" sz="9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3‑1 HHI disponibilidad</a:t>
              </a:r>
              <a:endParaRPr lang="es-CO" sz="9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Cuadro de texto 36"/>
            <p:cNvSpPr txBox="1"/>
            <p:nvPr/>
          </p:nvSpPr>
          <p:spPr>
            <a:xfrm>
              <a:off x="381000" y="2819400"/>
              <a:ext cx="2849880" cy="210185"/>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w16cid="http://schemas.microsoft.com/office/word/2016/wordml/cid"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6se="http://schemas.microsoft.com/office/word/2015/wordml/symex" xmlns:cx1="http://schemas.microsoft.com/office/drawing/2015/9/8/chartex" xmlns:cx="http://schemas.microsoft.com/office/drawing/2014/chartex"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ES" sz="900" b="1" i="1">
                  <a:solidFill>
                    <a:srgbClr val="1F4E79"/>
                  </a:solidFill>
                  <a:effectLst/>
                  <a:ea typeface="Calibri" panose="020F0502020204030204" pitchFamily="34" charset="0"/>
                </a:rPr>
                <a:t>Fuente:</a:t>
              </a:r>
              <a:r>
                <a:rPr lang="es-ES" sz="900" i="1">
                  <a:solidFill>
                    <a:srgbClr val="1F4E79"/>
                  </a:solidFill>
                  <a:effectLst/>
                  <a:ea typeface="Calibri" panose="020F0502020204030204" pitchFamily="34" charset="0"/>
                </a:rPr>
                <a:t> Elaboración propia a partir de datos Sinergox-XM</a:t>
              </a:r>
              <a:endParaRPr lang="es-CO" sz="1100">
                <a:effectLst/>
                <a:ea typeface="Calibri" panose="020F0502020204030204" pitchFamily="34" charset="0"/>
              </a:endParaRPr>
            </a:p>
          </p:txBody>
        </p:sp>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3825"/>
              <a:ext cx="3599815" cy="2631440"/>
            </a:xfrm>
            <a:prstGeom prst="rect">
              <a:avLst/>
            </a:prstGeom>
          </p:spPr>
        </p:pic>
      </p:grpSp>
      <p:sp>
        <p:nvSpPr>
          <p:cNvPr id="7" name="CuadroTexto 6"/>
          <p:cNvSpPr txBox="1"/>
          <p:nvPr/>
        </p:nvSpPr>
        <p:spPr>
          <a:xfrm>
            <a:off x="842818" y="5961196"/>
            <a:ext cx="2364750" cy="369332"/>
          </a:xfrm>
          <a:prstGeom prst="rect">
            <a:avLst/>
          </a:prstGeom>
          <a:noFill/>
        </p:spPr>
        <p:txBody>
          <a:bodyPr wrap="none" rtlCol="0" anchor="ctr">
            <a:spAutoFit/>
          </a:bodyPr>
          <a:lstStyle/>
          <a:p>
            <a:pPr algn="l">
              <a:spcBef>
                <a:spcPts val="600"/>
              </a:spcBef>
            </a:pPr>
            <a:r>
              <a:rPr lang="es-ES" dirty="0" smtClean="0"/>
              <a:t>Concentración media</a:t>
            </a:r>
            <a:endParaRPr lang="es-CO" dirty="0" smtClean="0"/>
          </a:p>
        </p:txBody>
      </p:sp>
      <p:sp>
        <p:nvSpPr>
          <p:cNvPr id="29" name="CuadroTexto 28"/>
          <p:cNvSpPr txBox="1"/>
          <p:nvPr/>
        </p:nvSpPr>
        <p:spPr>
          <a:xfrm>
            <a:off x="8204349" y="2491450"/>
            <a:ext cx="3859425" cy="2970044"/>
          </a:xfrm>
          <a:prstGeom prst="rect">
            <a:avLst/>
          </a:prstGeom>
          <a:noFill/>
        </p:spPr>
        <p:txBody>
          <a:bodyPr wrap="square" rtlCol="0" anchor="ctr">
            <a:spAutoFit/>
          </a:bodyPr>
          <a:lstStyle/>
          <a:p>
            <a:pPr algn="just">
              <a:spcBef>
                <a:spcPts val="600"/>
              </a:spcBef>
            </a:pPr>
            <a:r>
              <a:rPr lang="es-ES" dirty="0" smtClean="0"/>
              <a:t>Este índice mide la concentración de un mercado.</a:t>
            </a:r>
          </a:p>
          <a:p>
            <a:pPr algn="just">
              <a:spcBef>
                <a:spcPts val="600"/>
              </a:spcBef>
            </a:pPr>
            <a:endParaRPr lang="es-ES" dirty="0" smtClean="0"/>
          </a:p>
          <a:p>
            <a:pPr algn="just">
              <a:spcBef>
                <a:spcPts val="600"/>
              </a:spcBef>
            </a:pPr>
            <a:r>
              <a:rPr lang="es-ES" dirty="0" smtClean="0"/>
              <a:t>Para el caso de la gráfica se observa que la concentración es moderada.</a:t>
            </a:r>
          </a:p>
          <a:p>
            <a:pPr algn="just">
              <a:spcBef>
                <a:spcPts val="600"/>
              </a:spcBef>
            </a:pPr>
            <a:endParaRPr lang="es-ES" dirty="0"/>
          </a:p>
          <a:p>
            <a:pPr algn="just">
              <a:spcBef>
                <a:spcPts val="600"/>
              </a:spcBef>
            </a:pPr>
            <a:r>
              <a:rPr lang="es-ES" dirty="0" smtClean="0"/>
              <a:t>Es necesario analizar el mercado </a:t>
            </a:r>
          </a:p>
          <a:p>
            <a:pPr algn="just">
              <a:spcBef>
                <a:spcPts val="600"/>
              </a:spcBef>
            </a:pPr>
            <a:r>
              <a:rPr lang="es-ES" dirty="0" smtClean="0"/>
              <a:t>Desde otra perspectiva</a:t>
            </a:r>
            <a:endParaRPr lang="es-CO" dirty="0" smtClean="0"/>
          </a:p>
        </p:txBody>
      </p:sp>
    </p:spTree>
    <p:extLst>
      <p:ext uri="{BB962C8B-B14F-4D97-AF65-F5344CB8AC3E}">
        <p14:creationId xmlns:p14="http://schemas.microsoft.com/office/powerpoint/2010/main" val="44201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DED1BC1-4E7A-49AC-9932-5FB93800EC84}" type="slidenum">
              <a:rPr lang="es-CO" smtClean="0"/>
              <a:pPr/>
              <a:t>19</a:t>
            </a:fld>
            <a:endParaRPr lang="es-CO" dirty="0"/>
          </a:p>
        </p:txBody>
      </p:sp>
      <p:grpSp>
        <p:nvGrpSpPr>
          <p:cNvPr id="5" name="Grupo 4"/>
          <p:cNvGrpSpPr/>
          <p:nvPr/>
        </p:nvGrpSpPr>
        <p:grpSpPr>
          <a:xfrm>
            <a:off x="1138616" y="914399"/>
            <a:ext cx="8323017" cy="5210944"/>
            <a:chOff x="0" y="0"/>
            <a:chExt cx="3959860" cy="4067013"/>
          </a:xfrm>
        </p:grpSpPr>
        <p:sp>
          <p:nvSpPr>
            <p:cNvPr id="6" name="Cuadro de texto 252"/>
            <p:cNvSpPr txBox="1"/>
            <p:nvPr/>
          </p:nvSpPr>
          <p:spPr>
            <a:xfrm>
              <a:off x="0" y="0"/>
              <a:ext cx="3959860" cy="12636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lgn="ctr">
                <a:spcAft>
                  <a:spcPts val="1000"/>
                </a:spcAft>
              </a:pPr>
              <a:r>
                <a:rPr lang="es-ES" sz="900" i="1" u="sng">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Figura </a:t>
              </a:r>
              <a:r>
                <a:rPr lang="es-ES" sz="9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3‑2: Índice de oferta residual</a:t>
              </a:r>
              <a:endParaRPr lang="es-CO" sz="9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 de texto 36"/>
            <p:cNvSpPr txBox="1"/>
            <p:nvPr/>
          </p:nvSpPr>
          <p:spPr>
            <a:xfrm>
              <a:off x="866775" y="3856976"/>
              <a:ext cx="2416810" cy="210037"/>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w16cid="http://schemas.microsoft.com/office/word/2016/wordml/cid"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6se="http://schemas.microsoft.com/office/word/2015/wordml/symex" xmlns:cx1="http://schemas.microsoft.com/office/drawing/2015/9/8/chartex" xmlns:cx="http://schemas.microsoft.com/office/drawing/2014/chartex"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ES" sz="900" b="1" i="1">
                  <a:solidFill>
                    <a:srgbClr val="1F4E79"/>
                  </a:solidFill>
                  <a:effectLst/>
                  <a:ea typeface="Calibri" panose="020F0502020204030204" pitchFamily="34" charset="0"/>
                </a:rPr>
                <a:t>Fuente:</a:t>
              </a:r>
              <a:r>
                <a:rPr lang="es-ES" sz="900" i="1">
                  <a:solidFill>
                    <a:srgbClr val="1F4E79"/>
                  </a:solidFill>
                  <a:effectLst/>
                  <a:ea typeface="Calibri" panose="020F0502020204030204" pitchFamily="34" charset="0"/>
                </a:rPr>
                <a:t> Elaboración propia a partir de datos XM</a:t>
              </a:r>
              <a:endParaRPr lang="es-CO" sz="1100">
                <a:effectLst/>
                <a:ea typeface="Calibri" panose="020F0502020204030204" pitchFamily="34" charset="0"/>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3959860" cy="3667760"/>
            </a:xfrm>
            <a:prstGeom prst="rect">
              <a:avLst/>
            </a:prstGeom>
          </p:spPr>
        </p:pic>
      </p:grpSp>
      <p:sp>
        <p:nvSpPr>
          <p:cNvPr id="9" name="Elipse 8"/>
          <p:cNvSpPr/>
          <p:nvPr/>
        </p:nvSpPr>
        <p:spPr>
          <a:xfrm>
            <a:off x="4554006" y="3780651"/>
            <a:ext cx="258417" cy="351183"/>
          </a:xfrm>
          <a:prstGeom prst="ellipse">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10" name="Elipse 9"/>
          <p:cNvSpPr/>
          <p:nvPr/>
        </p:nvSpPr>
        <p:spPr>
          <a:xfrm>
            <a:off x="8040207" y="3780910"/>
            <a:ext cx="258417" cy="351183"/>
          </a:xfrm>
          <a:prstGeom prst="ellipse">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11" name="Elipse 10"/>
          <p:cNvSpPr/>
          <p:nvPr/>
        </p:nvSpPr>
        <p:spPr>
          <a:xfrm>
            <a:off x="5088160" y="3780651"/>
            <a:ext cx="375392" cy="351183"/>
          </a:xfrm>
          <a:prstGeom prst="ellipse">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12" name="CuadroTexto 11"/>
          <p:cNvSpPr txBox="1"/>
          <p:nvPr/>
        </p:nvSpPr>
        <p:spPr>
          <a:xfrm>
            <a:off x="3591964" y="473487"/>
            <a:ext cx="3416320" cy="369332"/>
          </a:xfrm>
          <a:prstGeom prst="rect">
            <a:avLst/>
          </a:prstGeom>
          <a:noFill/>
        </p:spPr>
        <p:txBody>
          <a:bodyPr wrap="none" rtlCol="0" anchor="ctr">
            <a:spAutoFit/>
          </a:bodyPr>
          <a:lstStyle/>
          <a:p>
            <a:pPr algn="l">
              <a:spcBef>
                <a:spcPts val="600"/>
              </a:spcBef>
            </a:pPr>
            <a:r>
              <a:rPr lang="es-ES" dirty="0" smtClean="0"/>
              <a:t>Índice de Oferta Residual (IOR)</a:t>
            </a:r>
            <a:endParaRPr lang="es-CO" dirty="0" smtClean="0"/>
          </a:p>
        </p:txBody>
      </p:sp>
      <p:sp>
        <p:nvSpPr>
          <p:cNvPr id="13" name="Rectángulo 12"/>
          <p:cNvSpPr/>
          <p:nvPr/>
        </p:nvSpPr>
        <p:spPr>
          <a:xfrm>
            <a:off x="1577894" y="4845577"/>
            <a:ext cx="7613584" cy="101065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p:txBody>
      </p:sp>
      <p:cxnSp>
        <p:nvCxnSpPr>
          <p:cNvPr id="15" name="Conector recto 14"/>
          <p:cNvCxnSpPr/>
          <p:nvPr/>
        </p:nvCxnSpPr>
        <p:spPr>
          <a:xfrm flipV="1">
            <a:off x="1703672" y="5091764"/>
            <a:ext cx="462012" cy="9625"/>
          </a:xfrm>
          <a:prstGeom prst="line">
            <a:avLst/>
          </a:prstGeom>
          <a:ln>
            <a:solidFill>
              <a:srgbClr val="FF9900"/>
            </a:solidFill>
          </a:ln>
        </p:spPr>
        <p:style>
          <a:lnRef idx="1">
            <a:schemeClr val="accent1"/>
          </a:lnRef>
          <a:fillRef idx="0">
            <a:schemeClr val="accent1"/>
          </a:fillRef>
          <a:effectRef idx="0">
            <a:schemeClr val="accent1"/>
          </a:effectRef>
          <a:fontRef idx="minor">
            <a:schemeClr val="tx1"/>
          </a:fontRef>
        </p:style>
      </p:cxnSp>
      <p:sp>
        <p:nvSpPr>
          <p:cNvPr id="16" name="CuadroTexto 15"/>
          <p:cNvSpPr txBox="1"/>
          <p:nvPr/>
        </p:nvSpPr>
        <p:spPr>
          <a:xfrm>
            <a:off x="2165684" y="4916723"/>
            <a:ext cx="1107996" cy="369332"/>
          </a:xfrm>
          <a:prstGeom prst="rect">
            <a:avLst/>
          </a:prstGeom>
          <a:noFill/>
        </p:spPr>
        <p:txBody>
          <a:bodyPr wrap="none" rtlCol="0" anchor="ctr">
            <a:spAutoFit/>
          </a:bodyPr>
          <a:lstStyle/>
          <a:p>
            <a:pPr algn="l">
              <a:spcBef>
                <a:spcPts val="600"/>
              </a:spcBef>
            </a:pPr>
            <a:r>
              <a:rPr lang="es-CO" dirty="0" smtClean="0"/>
              <a:t>Agente 1</a:t>
            </a:r>
          </a:p>
        </p:txBody>
      </p:sp>
      <p:cxnSp>
        <p:nvCxnSpPr>
          <p:cNvPr id="18" name="Conector recto 17"/>
          <p:cNvCxnSpPr/>
          <p:nvPr/>
        </p:nvCxnSpPr>
        <p:spPr>
          <a:xfrm>
            <a:off x="1703672" y="5347576"/>
            <a:ext cx="503434" cy="0"/>
          </a:xfrm>
          <a:prstGeom prst="line">
            <a:avLst/>
          </a:prstGeom>
          <a:ln>
            <a:solidFill>
              <a:srgbClr val="030B45"/>
            </a:solidFill>
          </a:ln>
        </p:spPr>
        <p:style>
          <a:lnRef idx="1">
            <a:schemeClr val="accent1"/>
          </a:lnRef>
          <a:fillRef idx="0">
            <a:schemeClr val="accent1"/>
          </a:fillRef>
          <a:effectRef idx="0">
            <a:schemeClr val="accent1"/>
          </a:effectRef>
          <a:fontRef idx="minor">
            <a:schemeClr val="tx1"/>
          </a:fontRef>
        </p:style>
      </p:cxnSp>
      <p:sp>
        <p:nvSpPr>
          <p:cNvPr id="19" name="CuadroTexto 18"/>
          <p:cNvSpPr txBox="1"/>
          <p:nvPr/>
        </p:nvSpPr>
        <p:spPr>
          <a:xfrm>
            <a:off x="2165684" y="5162910"/>
            <a:ext cx="1107996" cy="369332"/>
          </a:xfrm>
          <a:prstGeom prst="rect">
            <a:avLst/>
          </a:prstGeom>
          <a:noFill/>
        </p:spPr>
        <p:txBody>
          <a:bodyPr wrap="none" rtlCol="0" anchor="ctr">
            <a:spAutoFit/>
          </a:bodyPr>
          <a:lstStyle/>
          <a:p>
            <a:pPr algn="l">
              <a:spcBef>
                <a:spcPts val="600"/>
              </a:spcBef>
            </a:pPr>
            <a:r>
              <a:rPr lang="es-CO" dirty="0" smtClean="0"/>
              <a:t>Agente 2</a:t>
            </a:r>
          </a:p>
        </p:txBody>
      </p:sp>
      <p:cxnSp>
        <p:nvCxnSpPr>
          <p:cNvPr id="20" name="Conector recto 19"/>
          <p:cNvCxnSpPr/>
          <p:nvPr/>
        </p:nvCxnSpPr>
        <p:spPr>
          <a:xfrm>
            <a:off x="1703672" y="5583975"/>
            <a:ext cx="5034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CuadroTexto 20"/>
          <p:cNvSpPr txBox="1"/>
          <p:nvPr/>
        </p:nvSpPr>
        <p:spPr>
          <a:xfrm>
            <a:off x="2165684" y="5394564"/>
            <a:ext cx="1107996" cy="369332"/>
          </a:xfrm>
          <a:prstGeom prst="rect">
            <a:avLst/>
          </a:prstGeom>
          <a:noFill/>
        </p:spPr>
        <p:txBody>
          <a:bodyPr wrap="none" rtlCol="0" anchor="ctr">
            <a:spAutoFit/>
          </a:bodyPr>
          <a:lstStyle/>
          <a:p>
            <a:pPr algn="l">
              <a:spcBef>
                <a:spcPts val="600"/>
              </a:spcBef>
            </a:pPr>
            <a:r>
              <a:rPr lang="es-CO" dirty="0" smtClean="0"/>
              <a:t>Agente 3</a:t>
            </a:r>
          </a:p>
        </p:txBody>
      </p:sp>
      <p:sp>
        <p:nvSpPr>
          <p:cNvPr id="2" name="CuadroTexto 1"/>
          <p:cNvSpPr txBox="1"/>
          <p:nvPr/>
        </p:nvSpPr>
        <p:spPr>
          <a:xfrm>
            <a:off x="6029195" y="5707638"/>
            <a:ext cx="5324606" cy="646331"/>
          </a:xfrm>
          <a:prstGeom prst="rect">
            <a:avLst/>
          </a:prstGeom>
          <a:noFill/>
        </p:spPr>
        <p:txBody>
          <a:bodyPr wrap="square" rtlCol="0" anchor="ctr">
            <a:spAutoFit/>
          </a:bodyPr>
          <a:lstStyle/>
          <a:p>
            <a:pPr algn="l">
              <a:spcBef>
                <a:spcPts val="600"/>
              </a:spcBef>
            </a:pPr>
            <a:r>
              <a:rPr lang="es-MX" dirty="0" smtClean="0"/>
              <a:t>Dependencia de un agente en el mercado en un momento especifico</a:t>
            </a:r>
            <a:endParaRPr lang="es-CO" dirty="0" smtClean="0"/>
          </a:p>
        </p:txBody>
      </p:sp>
    </p:spTree>
    <p:extLst>
      <p:ext uri="{BB962C8B-B14F-4D97-AF65-F5344CB8AC3E}">
        <p14:creationId xmlns:p14="http://schemas.microsoft.com/office/powerpoint/2010/main" val="396925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20E5B01-E85B-C861-2B0B-EA1D97EBA362}"/>
              </a:ext>
            </a:extLst>
          </p:cNvPr>
          <p:cNvSpPr/>
          <p:nvPr/>
        </p:nvSpPr>
        <p:spPr>
          <a:xfrm>
            <a:off x="425658" y="5947484"/>
            <a:ext cx="9095232" cy="523220"/>
          </a:xfrm>
          <a:prstGeom prst="rect">
            <a:avLst/>
          </a:prstGeom>
        </p:spPr>
        <p:txBody>
          <a:bodyPr wrap="square">
            <a:spAutoFit/>
          </a:bodyPr>
          <a:lstStyle/>
          <a:p>
            <a:pPr marL="228600"/>
            <a:r>
              <a:rPr lang="es-CO" sz="1400" i="1" dirty="0" smtClean="0">
                <a:latin typeface="Verdana" panose="020B0604030504040204" pitchFamily="34" charset="0"/>
                <a:ea typeface="Verdana" panose="020B0604030504040204" pitchFamily="34" charset="0"/>
                <a:cs typeface="Times New Roman" panose="02020603050405020304" pitchFamily="18" charset="0"/>
              </a:rPr>
              <a:t>28 </a:t>
            </a:r>
            <a:r>
              <a:rPr lang="es-CO" sz="1400" i="1" dirty="0">
                <a:latin typeface="Verdana" panose="020B0604030504040204" pitchFamily="34" charset="0"/>
                <a:ea typeface="Verdana" panose="020B0604030504040204" pitchFamily="34" charset="0"/>
                <a:cs typeface="Times New Roman" panose="02020603050405020304" pitchFamily="18" charset="0"/>
              </a:rPr>
              <a:t>de octubre de 2022, Bogotá, D.C.</a:t>
            </a:r>
          </a:p>
          <a:p>
            <a:pPr marL="228600"/>
            <a:r>
              <a:rPr lang="es-CO" sz="1400" i="1" dirty="0">
                <a:latin typeface="Verdana" panose="020B0604030504040204" pitchFamily="34" charset="0"/>
                <a:ea typeface="Verdana" panose="020B0604030504040204" pitchFamily="34" charset="0"/>
                <a:cs typeface="Times New Roman" panose="02020603050405020304" pitchFamily="18" charset="0"/>
              </a:rPr>
              <a:t>Superintendencia Delegada para Energía y Gas Combustible  </a:t>
            </a:r>
          </a:p>
        </p:txBody>
      </p:sp>
      <p:sp>
        <p:nvSpPr>
          <p:cNvPr id="7" name="Marcador de número de diapositiva 6">
            <a:extLst>
              <a:ext uri="{FF2B5EF4-FFF2-40B4-BE49-F238E27FC236}">
                <a16:creationId xmlns:a16="http://schemas.microsoft.com/office/drawing/2014/main" id="{3BC67F73-46A4-18EE-CEA1-EBB65C531C9C}"/>
              </a:ext>
            </a:extLst>
          </p:cNvPr>
          <p:cNvSpPr>
            <a:spLocks noGrp="1"/>
          </p:cNvSpPr>
          <p:nvPr>
            <p:ph type="sldNum" sz="quarter" idx="12"/>
          </p:nvPr>
        </p:nvSpPr>
        <p:spPr/>
        <p:txBody>
          <a:bodyPr/>
          <a:lstStyle/>
          <a:p>
            <a:fld id="{2DED1BC1-4E7A-49AC-9932-5FB93800EC84}" type="slidenum">
              <a:rPr lang="es-CO" smtClean="0"/>
              <a:pPr/>
              <a:t>2</a:t>
            </a:fld>
            <a:endParaRPr lang="es-CO" dirty="0"/>
          </a:p>
        </p:txBody>
      </p:sp>
      <p:sp>
        <p:nvSpPr>
          <p:cNvPr id="4" name="Título 3"/>
          <p:cNvSpPr>
            <a:spLocks noGrp="1"/>
          </p:cNvSpPr>
          <p:nvPr>
            <p:ph type="title"/>
          </p:nvPr>
        </p:nvSpPr>
        <p:spPr/>
        <p:txBody>
          <a:bodyPr/>
          <a:lstStyle/>
          <a:p>
            <a:r>
              <a:rPr lang="es-CO" dirty="0"/>
              <a:t>Visión Vigilancia y Control</a:t>
            </a:r>
          </a:p>
        </p:txBody>
      </p:sp>
    </p:spTree>
    <p:extLst>
      <p:ext uri="{BB962C8B-B14F-4D97-AF65-F5344CB8AC3E}">
        <p14:creationId xmlns:p14="http://schemas.microsoft.com/office/powerpoint/2010/main" val="304999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DED1BC1-4E7A-49AC-9932-5FB93800EC84}" type="slidenum">
              <a:rPr lang="es-CO" smtClean="0"/>
              <a:pPr/>
              <a:t>20</a:t>
            </a:fld>
            <a:endParaRPr lang="es-CO" dirty="0"/>
          </a:p>
        </p:txBody>
      </p:sp>
      <p:sp>
        <p:nvSpPr>
          <p:cNvPr id="5" name="Título 5">
            <a:extLst>
              <a:ext uri="{FF2B5EF4-FFF2-40B4-BE49-F238E27FC236}">
                <a16:creationId xmlns:a16="http://schemas.microsoft.com/office/drawing/2014/main" id="{515FCF1D-7ED3-CE29-11CC-CF716A0D3B04}"/>
              </a:ext>
            </a:extLst>
          </p:cNvPr>
          <p:cNvSpPr txBox="1">
            <a:spLocks/>
          </p:cNvSpPr>
          <p:nvPr/>
        </p:nvSpPr>
        <p:spPr>
          <a:xfrm>
            <a:off x="731881" y="208370"/>
            <a:ext cx="9139581" cy="9680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s-CO" sz="4000" b="1" kern="1200">
                <a:solidFill>
                  <a:schemeClr val="tx1"/>
                </a:solidFill>
                <a:latin typeface="Verdana" panose="020B0604030504040204" pitchFamily="34" charset="0"/>
                <a:ea typeface="Verdana" panose="020B0604030504040204" pitchFamily="34" charset="0"/>
                <a:cs typeface="+mj-cs"/>
              </a:defRPr>
            </a:lvl1pPr>
          </a:lstStyle>
          <a:p>
            <a:pPr algn="ctr"/>
            <a:r>
              <a:rPr lang="es-MX" dirty="0" smtClean="0"/>
              <a:t>Indicadores de Competencia</a:t>
            </a:r>
            <a:endParaRPr lang="es-MX" dirty="0">
              <a:latin typeface="Berlin Sans FB Demi" panose="020E0802020502020306" pitchFamily="34" charset="0"/>
            </a:endParaRPr>
          </a:p>
        </p:txBody>
      </p:sp>
      <mc:AlternateContent xmlns:mc="http://schemas.openxmlformats.org/markup-compatibility/2006" xmlns:a14="http://schemas.microsoft.com/office/drawing/2010/main">
        <mc:Choice Requires="a14">
          <p:sp>
            <p:nvSpPr>
              <p:cNvPr id="6" name="Rectángulo 5"/>
              <p:cNvSpPr/>
              <p:nvPr/>
            </p:nvSpPr>
            <p:spPr>
              <a:xfrm>
                <a:off x="731880" y="3250058"/>
                <a:ext cx="2140227" cy="1053622"/>
              </a:xfrm>
              <a:prstGeom prst="rect">
                <a:avLst/>
              </a:prstGeom>
            </p:spPr>
            <p:txBody>
              <a:bodyPr wrap="square">
                <a:spAutoFit/>
              </a:bodyPr>
              <a:lstStyle/>
              <a:p>
                <a:pPr algn="just">
                  <a:lnSpc>
                    <a:spcPct val="115000"/>
                  </a:lnSpc>
                  <a:spcAft>
                    <a:spcPts val="600"/>
                  </a:spcAft>
                </a:pPr>
                <a:r>
                  <a:rPr lang="es-ES" dirty="0" smtClean="0">
                    <a:latin typeface="Calibri" panose="020F0502020204030204" pitchFamily="34" charset="0"/>
                    <a:ea typeface="Calibri" panose="020F0502020204030204" pitchFamily="34" charset="0"/>
                  </a:rPr>
                  <a:t> </a:t>
                </a:r>
                <a:endParaRPr lang="es-CO" dirty="0">
                  <a:latin typeface="Calibri" panose="020F0502020204030204" pitchFamily="34" charset="0"/>
                  <a:ea typeface="Calibri" panose="020F0502020204030204" pitchFamily="34" charset="0"/>
                </a:endParaRPr>
              </a:p>
              <a:p>
                <a:pPr/>
                <a14:m>
                  <m:oMathPara xmlns:m="http://schemas.openxmlformats.org/officeDocument/2006/math">
                    <m:oMathParaPr>
                      <m:jc m:val="centerGroup"/>
                    </m:oMathParaPr>
                    <m:oMath xmlns:m="http://schemas.openxmlformats.org/officeDocument/2006/math">
                      <m:f>
                        <m:fPr>
                          <m:ctrlPr>
                            <a:rPr lang="es-CO" i="1">
                              <a:effectLst/>
                              <a:latin typeface="Cambria Math" panose="02040503050406030204" pitchFamily="18" charset="0"/>
                            </a:rPr>
                          </m:ctrlPr>
                        </m:fPr>
                        <m:num>
                          <m:r>
                            <a:rPr lang="es-ES" i="1">
                              <a:latin typeface="Cambria Math" panose="02040503050406030204" pitchFamily="18" charset="0"/>
                              <a:ea typeface="Calibri" panose="020F0502020204030204" pitchFamily="34" charset="0"/>
                              <a:cs typeface="Calibri" panose="020F0502020204030204" pitchFamily="34" charset="0"/>
                            </a:rPr>
                            <m:t>𝑃</m:t>
                          </m:r>
                          <m:r>
                            <a:rPr lang="es-ES" i="1">
                              <a:latin typeface="Cambria Math" panose="02040503050406030204" pitchFamily="18" charset="0"/>
                              <a:ea typeface="Calibri" panose="020F0502020204030204" pitchFamily="34" charset="0"/>
                              <a:cs typeface="Calibri" panose="020F0502020204030204" pitchFamily="34" charset="0"/>
                            </a:rPr>
                            <m:t>−</m:t>
                          </m:r>
                          <m:sSub>
                            <m:sSubPr>
                              <m:ctrlPr>
                                <a:rPr lang="es-CO" i="1">
                                  <a:effectLst/>
                                  <a:latin typeface="Cambria Math" panose="02040503050406030204" pitchFamily="18" charset="0"/>
                                </a:rPr>
                              </m:ctrlPr>
                            </m:sSubPr>
                            <m:e>
                              <m:r>
                                <a:rPr lang="es-ES" i="1">
                                  <a:latin typeface="Cambria Math" panose="02040503050406030204" pitchFamily="18" charset="0"/>
                                  <a:ea typeface="Calibri" panose="020F0502020204030204" pitchFamily="34" charset="0"/>
                                  <a:cs typeface="Calibri" panose="020F0502020204030204" pitchFamily="34" charset="0"/>
                                </a:rPr>
                                <m:t>𝐶</m:t>
                              </m:r>
                            </m:e>
                            <m:sub>
                              <m:r>
                                <a:rPr lang="es-ES" i="1">
                                  <a:latin typeface="Cambria Math" panose="02040503050406030204" pitchFamily="18" charset="0"/>
                                  <a:ea typeface="Calibri" panose="020F0502020204030204" pitchFamily="34" charset="0"/>
                                  <a:cs typeface="Calibri" panose="020F0502020204030204" pitchFamily="34" charset="0"/>
                                </a:rPr>
                                <m:t>𝑚𝑔</m:t>
                              </m:r>
                            </m:sub>
                          </m:sSub>
                        </m:num>
                        <m:den>
                          <m:r>
                            <a:rPr lang="es-ES" i="1">
                              <a:latin typeface="Cambria Math" panose="02040503050406030204" pitchFamily="18" charset="0"/>
                              <a:ea typeface="Calibri" panose="020F0502020204030204" pitchFamily="34" charset="0"/>
                              <a:cs typeface="Calibri" panose="020F0502020204030204" pitchFamily="34" charset="0"/>
                            </a:rPr>
                            <m:t>𝑃</m:t>
                          </m:r>
                        </m:den>
                      </m:f>
                      <m:r>
                        <a:rPr lang="es-ES" i="1">
                          <a:latin typeface="Cambria Math" panose="02040503050406030204" pitchFamily="18" charset="0"/>
                          <a:ea typeface="Calibri" panose="020F0502020204030204" pitchFamily="34" charset="0"/>
                          <a:cs typeface="Calibri" panose="020F0502020204030204" pitchFamily="34" charset="0"/>
                        </a:rPr>
                        <m:t>=</m:t>
                      </m:r>
                      <m:f>
                        <m:fPr>
                          <m:ctrlPr>
                            <a:rPr lang="es-CO" i="1">
                              <a:effectLst/>
                              <a:latin typeface="Cambria Math" panose="02040503050406030204" pitchFamily="18" charset="0"/>
                            </a:rPr>
                          </m:ctrlPr>
                        </m:fPr>
                        <m:num>
                          <m:r>
                            <a:rPr lang="es-ES" i="1">
                              <a:latin typeface="Cambria Math" panose="02040503050406030204" pitchFamily="18" charset="0"/>
                              <a:ea typeface="Calibri" panose="020F0502020204030204" pitchFamily="34" charset="0"/>
                              <a:cs typeface="Calibri" panose="020F0502020204030204" pitchFamily="34" charset="0"/>
                            </a:rPr>
                            <m:t>1</m:t>
                          </m:r>
                        </m:num>
                        <m:den>
                          <m:d>
                            <m:dPr>
                              <m:begChr m:val="|"/>
                              <m:endChr m:val="|"/>
                              <m:ctrlPr>
                                <a:rPr lang="es-CO" i="1">
                                  <a:effectLst/>
                                  <a:latin typeface="Cambria Math" panose="02040503050406030204" pitchFamily="18" charset="0"/>
                                </a:rPr>
                              </m:ctrlPr>
                            </m:dPr>
                            <m:e>
                              <m:r>
                                <a:rPr lang="es-ES" i="1">
                                  <a:latin typeface="Cambria Math" panose="02040503050406030204" pitchFamily="18" charset="0"/>
                                  <a:ea typeface="Calibri" panose="020F0502020204030204" pitchFamily="34" charset="0"/>
                                  <a:cs typeface="Calibri" panose="020F0502020204030204" pitchFamily="34" charset="0"/>
                                </a:rPr>
                                <m:t>𝑒</m:t>
                              </m:r>
                            </m:e>
                          </m:d>
                        </m:den>
                      </m:f>
                      <m:r>
                        <a:rPr lang="es-ES" i="1">
                          <a:latin typeface="Cambria Math" panose="02040503050406030204" pitchFamily="18" charset="0"/>
                          <a:ea typeface="Calibri" panose="020F0502020204030204" pitchFamily="34" charset="0"/>
                          <a:cs typeface="Calibri" panose="020F0502020204030204" pitchFamily="34" charset="0"/>
                        </a:rPr>
                        <m:t> =</m:t>
                      </m:r>
                      <m:r>
                        <a:rPr lang="es-ES" b="0" i="1" smtClean="0">
                          <a:latin typeface="Cambria Math" panose="02040503050406030204" pitchFamily="18" charset="0"/>
                          <a:ea typeface="Calibri" panose="020F0502020204030204" pitchFamily="34" charset="0"/>
                          <a:cs typeface="Calibri" panose="020F0502020204030204" pitchFamily="34" charset="0"/>
                        </a:rPr>
                        <m:t>𝐿</m:t>
                      </m:r>
                    </m:oMath>
                  </m:oMathPara>
                </a14:m>
                <a:endParaRPr lang="es-CO" dirty="0"/>
              </a:p>
            </p:txBody>
          </p:sp>
        </mc:Choice>
        <mc:Fallback xmlns="">
          <p:sp>
            <p:nvSpPr>
              <p:cNvPr id="6" name="Rectángulo 5"/>
              <p:cNvSpPr>
                <a:spLocks noRot="1" noChangeAspect="1" noMove="1" noResize="1" noEditPoints="1" noAdjustHandles="1" noChangeArrowheads="1" noChangeShapeType="1" noTextEdit="1"/>
              </p:cNvSpPr>
              <p:nvPr/>
            </p:nvSpPr>
            <p:spPr>
              <a:xfrm>
                <a:off x="731880" y="3250058"/>
                <a:ext cx="2140227" cy="1053622"/>
              </a:xfrm>
              <a:prstGeom prst="rect">
                <a:avLst/>
              </a:prstGeom>
              <a:blipFill>
                <a:blip r:embed="rId3"/>
                <a:stretch>
                  <a:fillRect/>
                </a:stretch>
              </a:blipFill>
            </p:spPr>
            <p:txBody>
              <a:bodyPr/>
              <a:lstStyle/>
              <a:p>
                <a:r>
                  <a:rPr lang="es-CO">
                    <a:noFill/>
                  </a:rPr>
                  <a:t> </a:t>
                </a:r>
              </a:p>
            </p:txBody>
          </p:sp>
        </mc:Fallback>
      </mc:AlternateContent>
      <p:sp>
        <p:nvSpPr>
          <p:cNvPr id="7" name="CuadroTexto 6"/>
          <p:cNvSpPr txBox="1"/>
          <p:nvPr/>
        </p:nvSpPr>
        <p:spPr>
          <a:xfrm>
            <a:off x="622852" y="1536404"/>
            <a:ext cx="8786380" cy="784830"/>
          </a:xfrm>
          <a:prstGeom prst="rect">
            <a:avLst/>
          </a:prstGeom>
          <a:noFill/>
        </p:spPr>
        <p:txBody>
          <a:bodyPr wrap="none" rtlCol="0" anchor="ctr">
            <a:spAutoFit/>
          </a:bodyPr>
          <a:lstStyle/>
          <a:p>
            <a:pPr>
              <a:spcBef>
                <a:spcPts val="600"/>
              </a:spcBef>
            </a:pPr>
            <a:r>
              <a:rPr lang="es-ES" sz="2000" dirty="0" smtClean="0"/>
              <a:t>Índice de Lerner? </a:t>
            </a:r>
            <a:r>
              <a:rPr lang="es-ES" sz="2000" dirty="0"/>
              <a:t>El Índice de Lerner mide el poder de mercado expresado </a:t>
            </a:r>
            <a:endParaRPr lang="es-ES" sz="2000" dirty="0" smtClean="0"/>
          </a:p>
          <a:p>
            <a:pPr>
              <a:spcBef>
                <a:spcPts val="600"/>
              </a:spcBef>
            </a:pPr>
            <a:r>
              <a:rPr lang="es-ES" sz="2000" dirty="0" smtClean="0"/>
              <a:t>como </a:t>
            </a:r>
            <a:r>
              <a:rPr lang="es-ES" sz="2000" dirty="0"/>
              <a:t>la desviación del precio con respecto al costo marginal. </a:t>
            </a:r>
            <a:endParaRPr lang="es-ES" sz="2000" dirty="0" smtClean="0"/>
          </a:p>
        </p:txBody>
      </p:sp>
      <p:sp>
        <p:nvSpPr>
          <p:cNvPr id="8" name="Rectángulo 7"/>
          <p:cNvSpPr/>
          <p:nvPr/>
        </p:nvSpPr>
        <p:spPr>
          <a:xfrm>
            <a:off x="468343" y="3342861"/>
            <a:ext cx="2667302" cy="117944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12" name="Flecha derecha 11"/>
          <p:cNvSpPr/>
          <p:nvPr/>
        </p:nvSpPr>
        <p:spPr>
          <a:xfrm>
            <a:off x="3394062" y="3733173"/>
            <a:ext cx="1053548" cy="496956"/>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13" name="CuadroTexto 12"/>
          <p:cNvSpPr txBox="1"/>
          <p:nvPr/>
        </p:nvSpPr>
        <p:spPr>
          <a:xfrm>
            <a:off x="4969565" y="2912128"/>
            <a:ext cx="6626558" cy="2139047"/>
          </a:xfrm>
          <a:prstGeom prst="rect">
            <a:avLst/>
          </a:prstGeom>
          <a:noFill/>
        </p:spPr>
        <p:txBody>
          <a:bodyPr wrap="none" rtlCol="0" anchor="ctr">
            <a:spAutoFit/>
          </a:bodyPr>
          <a:lstStyle/>
          <a:p>
            <a:pPr algn="l">
              <a:spcBef>
                <a:spcPts val="600"/>
              </a:spcBef>
            </a:pPr>
            <a:r>
              <a:rPr lang="es-ES" dirty="0" smtClean="0"/>
              <a:t>Si:</a:t>
            </a:r>
          </a:p>
          <a:p>
            <a:pPr algn="l">
              <a:spcBef>
                <a:spcPts val="600"/>
              </a:spcBef>
            </a:pPr>
            <a:r>
              <a:rPr lang="es-ES" dirty="0" smtClean="0"/>
              <a:t>L es 1 o cercano a 1; hay poder de mercado no hay </a:t>
            </a:r>
          </a:p>
          <a:p>
            <a:pPr algn="l">
              <a:spcBef>
                <a:spcPts val="600"/>
              </a:spcBef>
            </a:pPr>
            <a:r>
              <a:rPr lang="es-ES" dirty="0" smtClean="0"/>
              <a:t>Competencia perfecta</a:t>
            </a:r>
          </a:p>
          <a:p>
            <a:pPr algn="l">
              <a:spcBef>
                <a:spcPts val="600"/>
              </a:spcBef>
            </a:pPr>
            <a:endParaRPr lang="es-ES" dirty="0"/>
          </a:p>
          <a:p>
            <a:pPr algn="l">
              <a:spcBef>
                <a:spcPts val="600"/>
              </a:spcBef>
            </a:pPr>
            <a:r>
              <a:rPr lang="es-ES" dirty="0" smtClean="0"/>
              <a:t>L es 0 o cercano 0; no hay poder de mercado y la competencia</a:t>
            </a:r>
          </a:p>
          <a:p>
            <a:pPr algn="l">
              <a:spcBef>
                <a:spcPts val="600"/>
              </a:spcBef>
            </a:pPr>
            <a:r>
              <a:rPr lang="es-ES" dirty="0" smtClean="0"/>
              <a:t>Es perfecta</a:t>
            </a:r>
            <a:endParaRPr lang="es-CO" dirty="0" smtClean="0"/>
          </a:p>
        </p:txBody>
      </p:sp>
      <p:sp>
        <p:nvSpPr>
          <p:cNvPr id="14" name="Elipse 13"/>
          <p:cNvSpPr/>
          <p:nvPr/>
        </p:nvSpPr>
        <p:spPr>
          <a:xfrm>
            <a:off x="3737112" y="4152771"/>
            <a:ext cx="8123584" cy="1076703"/>
          </a:xfrm>
          <a:prstGeom prst="ellipse">
            <a:avLst/>
          </a:prstGeom>
          <a:noFill/>
          <a:ln w="1905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15" name="Elipse 14"/>
          <p:cNvSpPr/>
          <p:nvPr/>
        </p:nvSpPr>
        <p:spPr>
          <a:xfrm>
            <a:off x="3920836" y="3025895"/>
            <a:ext cx="8123584" cy="107670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Tree>
    <p:extLst>
      <p:ext uri="{BB962C8B-B14F-4D97-AF65-F5344CB8AC3E}">
        <p14:creationId xmlns:p14="http://schemas.microsoft.com/office/powerpoint/2010/main" val="410780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a:xfrm>
            <a:off x="4323522" y="5800142"/>
            <a:ext cx="2743200" cy="365125"/>
          </a:xfrm>
        </p:spPr>
        <p:txBody>
          <a:bodyPr/>
          <a:lstStyle/>
          <a:p>
            <a:fld id="{2DED1BC1-4E7A-49AC-9932-5FB93800EC84}" type="slidenum">
              <a:rPr lang="es-CO" smtClean="0"/>
              <a:pPr/>
              <a:t>21</a:t>
            </a:fld>
            <a:endParaRPr lang="es-CO" dirty="0"/>
          </a:p>
        </p:txBody>
      </p:sp>
      <p:sp>
        <p:nvSpPr>
          <p:cNvPr id="5" name="Título 5">
            <a:extLst>
              <a:ext uri="{FF2B5EF4-FFF2-40B4-BE49-F238E27FC236}">
                <a16:creationId xmlns:a16="http://schemas.microsoft.com/office/drawing/2014/main" id="{515FCF1D-7ED3-CE29-11CC-CF716A0D3B04}"/>
              </a:ext>
            </a:extLst>
          </p:cNvPr>
          <p:cNvSpPr txBox="1">
            <a:spLocks/>
          </p:cNvSpPr>
          <p:nvPr/>
        </p:nvSpPr>
        <p:spPr>
          <a:xfrm>
            <a:off x="731881" y="208370"/>
            <a:ext cx="9139581" cy="9680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s-CO" sz="4000" b="1" kern="1200">
                <a:solidFill>
                  <a:schemeClr val="tx1"/>
                </a:solidFill>
                <a:latin typeface="Verdana" panose="020B0604030504040204" pitchFamily="34" charset="0"/>
                <a:ea typeface="Verdana" panose="020B0604030504040204" pitchFamily="34" charset="0"/>
                <a:cs typeface="+mj-cs"/>
              </a:defRPr>
            </a:lvl1pPr>
          </a:lstStyle>
          <a:p>
            <a:pPr algn="ctr"/>
            <a:r>
              <a:rPr lang="es-MX" dirty="0" smtClean="0"/>
              <a:t>Indicadores de Competencia</a:t>
            </a:r>
            <a:endParaRPr lang="es-MX" dirty="0">
              <a:latin typeface="Berlin Sans FB Demi" panose="020E0802020502020306" pitchFamily="34" charset="0"/>
            </a:endParaRPr>
          </a:p>
        </p:txBody>
      </p:sp>
      <p:pic>
        <p:nvPicPr>
          <p:cNvPr id="17" name="Imagen 16"/>
          <p:cNvPicPr/>
          <p:nvPr/>
        </p:nvPicPr>
        <p:blipFill rotWithShape="1">
          <a:blip r:embed="rId3">
            <a:extLst>
              <a:ext uri="{28A0092B-C50C-407E-A947-70E740481C1C}">
                <a14:useLocalDpi xmlns:a14="http://schemas.microsoft.com/office/drawing/2010/main" val="0"/>
              </a:ext>
            </a:extLst>
          </a:blip>
          <a:srcRect l="12944" t="1161" r="19422" b="1986"/>
          <a:stretch/>
        </p:blipFill>
        <p:spPr bwMode="auto">
          <a:xfrm>
            <a:off x="401734" y="2241561"/>
            <a:ext cx="4196715" cy="3542804"/>
          </a:xfrm>
          <a:prstGeom prst="rect">
            <a:avLst/>
          </a:prstGeom>
          <a:noFill/>
          <a:ln>
            <a:noFill/>
          </a:ln>
          <a:extLst>
            <a:ext uri="{53640926-AAD7-44D8-BBD7-CCE9431645EC}">
              <a14:shadowObscured xmlns:a14="http://schemas.microsoft.com/office/drawing/2010/main"/>
            </a:ext>
          </a:extLst>
        </p:spPr>
      </p:pic>
      <p:sp>
        <p:nvSpPr>
          <p:cNvPr id="2" name="Elipse 1"/>
          <p:cNvSpPr/>
          <p:nvPr/>
        </p:nvSpPr>
        <p:spPr>
          <a:xfrm>
            <a:off x="3971911" y="2841010"/>
            <a:ext cx="1329760" cy="483501"/>
          </a:xfrm>
          <a:prstGeom prst="ellipse">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smtClean="0">
                <a:solidFill>
                  <a:schemeClr val="tx1"/>
                </a:solidFill>
              </a:rPr>
              <a:t>Agente 1</a:t>
            </a:r>
          </a:p>
        </p:txBody>
      </p:sp>
      <p:sp>
        <p:nvSpPr>
          <p:cNvPr id="3" name="CuadroTexto 2"/>
          <p:cNvSpPr txBox="1"/>
          <p:nvPr/>
        </p:nvSpPr>
        <p:spPr>
          <a:xfrm>
            <a:off x="5301671" y="2841010"/>
            <a:ext cx="6327373" cy="2492990"/>
          </a:xfrm>
          <a:prstGeom prst="rect">
            <a:avLst/>
          </a:prstGeom>
          <a:noFill/>
        </p:spPr>
        <p:txBody>
          <a:bodyPr wrap="none" rtlCol="0" anchor="ctr">
            <a:spAutoFit/>
          </a:bodyPr>
          <a:lstStyle/>
          <a:p>
            <a:pPr algn="l">
              <a:spcBef>
                <a:spcPts val="600"/>
              </a:spcBef>
            </a:pPr>
            <a:r>
              <a:rPr lang="es-ES" dirty="0" smtClean="0"/>
              <a:t>Hay agentes que en las horas de demanda máxima,</a:t>
            </a:r>
          </a:p>
          <a:p>
            <a:pPr algn="l">
              <a:spcBef>
                <a:spcPts val="600"/>
              </a:spcBef>
            </a:pPr>
            <a:r>
              <a:rPr lang="es-ES" dirty="0" smtClean="0"/>
              <a:t>Tienen unos valores promedios cercamos a 0,8 en el</a:t>
            </a:r>
          </a:p>
          <a:p>
            <a:pPr algn="l">
              <a:spcBef>
                <a:spcPts val="600"/>
              </a:spcBef>
            </a:pPr>
            <a:r>
              <a:rPr lang="es-ES" dirty="0" smtClean="0"/>
              <a:t>Indicador de Lerner; lo cual según la definición del indicador</a:t>
            </a:r>
          </a:p>
          <a:p>
            <a:pPr algn="l">
              <a:spcBef>
                <a:spcPts val="600"/>
              </a:spcBef>
            </a:pPr>
            <a:r>
              <a:rPr lang="es-ES" dirty="0" smtClean="0"/>
              <a:t>Poseen un alto poder del mercado.</a:t>
            </a:r>
          </a:p>
          <a:p>
            <a:pPr algn="l">
              <a:spcBef>
                <a:spcPts val="600"/>
              </a:spcBef>
            </a:pPr>
            <a:endParaRPr lang="es-ES" dirty="0"/>
          </a:p>
          <a:p>
            <a:pPr algn="l">
              <a:spcBef>
                <a:spcPts val="600"/>
              </a:spcBef>
            </a:pPr>
            <a:r>
              <a:rPr lang="es-ES" dirty="0" smtClean="0">
                <a:solidFill>
                  <a:srgbClr val="FF0000"/>
                </a:solidFill>
              </a:rPr>
              <a:t>Es decir, es posible que los precios que se trasfieren a la</a:t>
            </a:r>
          </a:p>
          <a:p>
            <a:pPr algn="l">
              <a:spcBef>
                <a:spcPts val="600"/>
              </a:spcBef>
            </a:pPr>
            <a:r>
              <a:rPr lang="es-ES" dirty="0" smtClean="0">
                <a:solidFill>
                  <a:srgbClr val="FF0000"/>
                </a:solidFill>
              </a:rPr>
              <a:t>Demanda no sean los precios de un mercado competitivo</a:t>
            </a:r>
            <a:endParaRPr lang="es-CO" dirty="0" smtClean="0">
              <a:solidFill>
                <a:srgbClr val="FF0000"/>
              </a:solidFill>
            </a:endParaRPr>
          </a:p>
        </p:txBody>
      </p:sp>
      <p:graphicFrame>
        <p:nvGraphicFramePr>
          <p:cNvPr id="9" name="Tabla 8"/>
          <p:cNvGraphicFramePr>
            <a:graphicFrameLocks noGrp="1"/>
          </p:cNvGraphicFramePr>
          <p:nvPr>
            <p:extLst>
              <p:ext uri="{D42A27DB-BD31-4B8C-83A1-F6EECF244321}">
                <p14:modId xmlns:p14="http://schemas.microsoft.com/office/powerpoint/2010/main" val="2899762"/>
              </p:ext>
            </p:extLst>
          </p:nvPr>
        </p:nvGraphicFramePr>
        <p:xfrm>
          <a:off x="437322" y="1480466"/>
          <a:ext cx="10515600" cy="433578"/>
        </p:xfrm>
        <a:graphic>
          <a:graphicData uri="http://schemas.openxmlformats.org/drawingml/2006/table">
            <a:tbl>
              <a:tblPr firstRow="1" firstCol="1" bandRow="1">
                <a:tableStyleId>{93296810-A885-4BE3-A3E7-6D5BEEA58F35}</a:tableStyleId>
              </a:tblPr>
              <a:tblGrid>
                <a:gridCol w="1752600">
                  <a:extLst>
                    <a:ext uri="{9D8B030D-6E8A-4147-A177-3AD203B41FA5}">
                      <a16:colId xmlns:a16="http://schemas.microsoft.com/office/drawing/2014/main" val="652919627"/>
                    </a:ext>
                  </a:extLst>
                </a:gridCol>
                <a:gridCol w="1752600">
                  <a:extLst>
                    <a:ext uri="{9D8B030D-6E8A-4147-A177-3AD203B41FA5}">
                      <a16:colId xmlns:a16="http://schemas.microsoft.com/office/drawing/2014/main" val="2768319401"/>
                    </a:ext>
                  </a:extLst>
                </a:gridCol>
                <a:gridCol w="1752600">
                  <a:extLst>
                    <a:ext uri="{9D8B030D-6E8A-4147-A177-3AD203B41FA5}">
                      <a16:colId xmlns:a16="http://schemas.microsoft.com/office/drawing/2014/main" val="4174696103"/>
                    </a:ext>
                  </a:extLst>
                </a:gridCol>
                <a:gridCol w="1752600">
                  <a:extLst>
                    <a:ext uri="{9D8B030D-6E8A-4147-A177-3AD203B41FA5}">
                      <a16:colId xmlns:a16="http://schemas.microsoft.com/office/drawing/2014/main" val="3039496670"/>
                    </a:ext>
                  </a:extLst>
                </a:gridCol>
                <a:gridCol w="1752600">
                  <a:extLst>
                    <a:ext uri="{9D8B030D-6E8A-4147-A177-3AD203B41FA5}">
                      <a16:colId xmlns:a16="http://schemas.microsoft.com/office/drawing/2014/main" val="325790906"/>
                    </a:ext>
                  </a:extLst>
                </a:gridCol>
                <a:gridCol w="1752600">
                  <a:extLst>
                    <a:ext uri="{9D8B030D-6E8A-4147-A177-3AD203B41FA5}">
                      <a16:colId xmlns:a16="http://schemas.microsoft.com/office/drawing/2014/main" val="3460293116"/>
                    </a:ext>
                  </a:extLst>
                </a:gridCol>
              </a:tblGrid>
              <a:tr h="215900">
                <a:tc>
                  <a:txBody>
                    <a:bodyPr/>
                    <a:lstStyle/>
                    <a:p>
                      <a:pPr algn="ctr">
                        <a:lnSpc>
                          <a:spcPct val="107000"/>
                        </a:lnSpc>
                        <a:spcAft>
                          <a:spcPts val="0"/>
                        </a:spcAft>
                      </a:pPr>
                      <a:r>
                        <a:rPr lang="es-ES" sz="1400">
                          <a:effectLst/>
                        </a:rPr>
                        <a:t>Bloque</a:t>
                      </a:r>
                      <a:endParaRPr lang="es-CO" sz="1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ES" sz="1400">
                          <a:effectLst/>
                        </a:rPr>
                        <a:t>B1</a:t>
                      </a:r>
                      <a:endParaRPr lang="es-CO" sz="1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ES" sz="1400">
                          <a:effectLst/>
                        </a:rPr>
                        <a:t>B2</a:t>
                      </a:r>
                      <a:endParaRPr lang="es-CO" sz="1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ES" sz="1400">
                          <a:effectLst/>
                        </a:rPr>
                        <a:t>B3</a:t>
                      </a:r>
                      <a:endParaRPr lang="es-CO" sz="1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ES" sz="1400">
                          <a:effectLst/>
                        </a:rPr>
                        <a:t>B4</a:t>
                      </a:r>
                      <a:endParaRPr lang="es-CO" sz="1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ES" sz="1400">
                          <a:effectLst/>
                        </a:rPr>
                        <a:t>B5</a:t>
                      </a:r>
                      <a:endParaRPr lang="es-CO" sz="1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848122268"/>
                  </a:ext>
                </a:extLst>
              </a:tr>
              <a:tr h="215900">
                <a:tc>
                  <a:txBody>
                    <a:bodyPr/>
                    <a:lstStyle/>
                    <a:p>
                      <a:pPr algn="ctr">
                        <a:lnSpc>
                          <a:spcPct val="107000"/>
                        </a:lnSpc>
                        <a:spcAft>
                          <a:spcPts val="0"/>
                        </a:spcAft>
                      </a:pPr>
                      <a:r>
                        <a:rPr lang="es-ES" sz="1400">
                          <a:effectLst/>
                        </a:rPr>
                        <a:t>Horas</a:t>
                      </a:r>
                      <a:endParaRPr lang="es-CO" sz="1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ES" sz="1400">
                          <a:effectLst/>
                        </a:rPr>
                        <a:t>0-6</a:t>
                      </a:r>
                      <a:endParaRPr lang="es-CO" sz="1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ES" sz="1400">
                          <a:effectLst/>
                        </a:rPr>
                        <a:t>7-9 y 22-23</a:t>
                      </a:r>
                      <a:endParaRPr lang="es-CO" sz="1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ES" sz="1400">
                          <a:effectLst/>
                        </a:rPr>
                        <a:t>10-17 y 21</a:t>
                      </a:r>
                      <a:endParaRPr lang="es-CO" sz="1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ES" sz="1400">
                          <a:effectLst/>
                        </a:rPr>
                        <a:t>18 y 20</a:t>
                      </a:r>
                      <a:endParaRPr lang="es-CO" sz="1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ES" sz="1400" dirty="0">
                          <a:effectLst/>
                        </a:rPr>
                        <a:t>19</a:t>
                      </a:r>
                      <a:endParaRPr lang="es-CO" sz="1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238957463"/>
                  </a:ext>
                </a:extLst>
              </a:tr>
            </a:tbl>
          </a:graphicData>
        </a:graphic>
      </p:graphicFrame>
      <p:sp>
        <p:nvSpPr>
          <p:cNvPr id="10" name="Elipse 9"/>
          <p:cNvSpPr/>
          <p:nvPr/>
        </p:nvSpPr>
        <p:spPr>
          <a:xfrm>
            <a:off x="4129041" y="3696971"/>
            <a:ext cx="1329760" cy="483501"/>
          </a:xfrm>
          <a:prstGeom prst="ellipse">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smtClean="0">
                <a:solidFill>
                  <a:schemeClr val="tx1"/>
                </a:solidFill>
              </a:rPr>
              <a:t>Agente 2</a:t>
            </a:r>
          </a:p>
        </p:txBody>
      </p:sp>
      <p:sp>
        <p:nvSpPr>
          <p:cNvPr id="11" name="Elipse 10"/>
          <p:cNvSpPr/>
          <p:nvPr/>
        </p:nvSpPr>
        <p:spPr>
          <a:xfrm>
            <a:off x="731881" y="4943805"/>
            <a:ext cx="1329760" cy="483501"/>
          </a:xfrm>
          <a:prstGeom prst="ellipse">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smtClean="0">
                <a:solidFill>
                  <a:schemeClr val="tx1"/>
                </a:solidFill>
              </a:rPr>
              <a:t>Agente 3</a:t>
            </a:r>
          </a:p>
        </p:txBody>
      </p:sp>
      <p:sp>
        <p:nvSpPr>
          <p:cNvPr id="6" name="Rectángulo redondeado 5"/>
          <p:cNvSpPr/>
          <p:nvPr/>
        </p:nvSpPr>
        <p:spPr>
          <a:xfrm>
            <a:off x="2496064" y="2192136"/>
            <a:ext cx="540000" cy="216000"/>
          </a:xfrm>
          <a:prstGeom prst="roundRec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12" name="Rectángulo redondeado 11"/>
          <p:cNvSpPr/>
          <p:nvPr/>
        </p:nvSpPr>
        <p:spPr>
          <a:xfrm>
            <a:off x="3494905" y="2418672"/>
            <a:ext cx="540000" cy="216000"/>
          </a:xfrm>
          <a:prstGeom prst="roundRec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13" name="Rectángulo redondeado 12"/>
          <p:cNvSpPr/>
          <p:nvPr/>
        </p:nvSpPr>
        <p:spPr>
          <a:xfrm>
            <a:off x="1392520" y="2412883"/>
            <a:ext cx="540000" cy="216000"/>
          </a:xfrm>
          <a:prstGeom prst="roundRec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14" name="Rectángulo redondeado 13"/>
          <p:cNvSpPr/>
          <p:nvPr/>
        </p:nvSpPr>
        <p:spPr>
          <a:xfrm>
            <a:off x="852520" y="2976335"/>
            <a:ext cx="540000" cy="216000"/>
          </a:xfrm>
          <a:prstGeom prst="roundRec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15" name="Rectángulo redondeado 14"/>
          <p:cNvSpPr/>
          <p:nvPr/>
        </p:nvSpPr>
        <p:spPr>
          <a:xfrm>
            <a:off x="401734" y="3744070"/>
            <a:ext cx="540000" cy="216000"/>
          </a:xfrm>
          <a:prstGeom prst="roundRec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16" name="Rectángulo redondeado 15"/>
          <p:cNvSpPr/>
          <p:nvPr/>
        </p:nvSpPr>
        <p:spPr>
          <a:xfrm>
            <a:off x="811893" y="4508288"/>
            <a:ext cx="540000" cy="216000"/>
          </a:xfrm>
          <a:prstGeom prst="roundRec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18" name="Rectángulo redondeado 17"/>
          <p:cNvSpPr/>
          <p:nvPr/>
        </p:nvSpPr>
        <p:spPr>
          <a:xfrm>
            <a:off x="2391788" y="5350205"/>
            <a:ext cx="540000" cy="216000"/>
          </a:xfrm>
          <a:prstGeom prst="roundRec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19" name="Rectángulo redondeado 18"/>
          <p:cNvSpPr/>
          <p:nvPr/>
        </p:nvSpPr>
        <p:spPr>
          <a:xfrm>
            <a:off x="3567564" y="5077555"/>
            <a:ext cx="540000" cy="216000"/>
          </a:xfrm>
          <a:prstGeom prst="roundRec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Tree>
    <p:extLst>
      <p:ext uri="{BB962C8B-B14F-4D97-AF65-F5344CB8AC3E}">
        <p14:creationId xmlns:p14="http://schemas.microsoft.com/office/powerpoint/2010/main" val="182784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DED1BC1-4E7A-49AC-9932-5FB93800EC84}" type="slidenum">
              <a:rPr lang="es-CO" smtClean="0"/>
              <a:pPr/>
              <a:t>22</a:t>
            </a:fld>
            <a:endParaRPr lang="es-CO" dirty="0"/>
          </a:p>
        </p:txBody>
      </p:sp>
      <p:sp>
        <p:nvSpPr>
          <p:cNvPr id="5" name="Título 5">
            <a:extLst>
              <a:ext uri="{FF2B5EF4-FFF2-40B4-BE49-F238E27FC236}">
                <a16:creationId xmlns:a16="http://schemas.microsoft.com/office/drawing/2014/main" id="{515FCF1D-7ED3-CE29-11CC-CF716A0D3B04}"/>
              </a:ext>
            </a:extLst>
          </p:cNvPr>
          <p:cNvSpPr txBox="1">
            <a:spLocks/>
          </p:cNvSpPr>
          <p:nvPr/>
        </p:nvSpPr>
        <p:spPr>
          <a:xfrm>
            <a:off x="678872" y="389868"/>
            <a:ext cx="9139581" cy="9680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s-CO" sz="4000" b="1" kern="1200">
                <a:solidFill>
                  <a:schemeClr val="tx1"/>
                </a:solidFill>
                <a:latin typeface="Verdana" panose="020B0604030504040204" pitchFamily="34" charset="0"/>
                <a:ea typeface="Verdana" panose="020B0604030504040204" pitchFamily="34" charset="0"/>
                <a:cs typeface="+mj-cs"/>
              </a:defRPr>
            </a:lvl1pPr>
          </a:lstStyle>
          <a:p>
            <a:pPr algn="ctr"/>
            <a:r>
              <a:rPr lang="es-MX" dirty="0" smtClean="0"/>
              <a:t>Próximas tareas:</a:t>
            </a:r>
            <a:endParaRPr lang="es-MX" dirty="0">
              <a:latin typeface="Berlin Sans FB Demi" panose="020E0802020502020306" pitchFamily="34" charset="0"/>
            </a:endParaRPr>
          </a:p>
        </p:txBody>
      </p:sp>
      <p:sp>
        <p:nvSpPr>
          <p:cNvPr id="6" name="CuadroTexto 5"/>
          <p:cNvSpPr txBox="1"/>
          <p:nvPr/>
        </p:nvSpPr>
        <p:spPr>
          <a:xfrm>
            <a:off x="211112" y="2407891"/>
            <a:ext cx="11783294" cy="2062103"/>
          </a:xfrm>
          <a:prstGeom prst="rect">
            <a:avLst/>
          </a:prstGeom>
          <a:noFill/>
        </p:spPr>
        <p:txBody>
          <a:bodyPr wrap="square" rtlCol="0" anchor="ctr">
            <a:spAutoFit/>
          </a:bodyPr>
          <a:lstStyle/>
          <a:p>
            <a:pPr marL="342900" indent="-342900" algn="l">
              <a:spcBef>
                <a:spcPts val="600"/>
              </a:spcBef>
              <a:buFont typeface="Wingdings" panose="05000000000000000000" pitchFamily="2" charset="2"/>
              <a:buChar char="ü"/>
            </a:pPr>
            <a:r>
              <a:rPr lang="es-ES" dirty="0" smtClean="0"/>
              <a:t>Analizar cuidadosamente las diferentes explicaciones de los agentes en relación a los precios ofertados en </a:t>
            </a:r>
            <a:r>
              <a:rPr lang="es-ES" dirty="0" smtClean="0"/>
              <a:t>el marco </a:t>
            </a:r>
            <a:r>
              <a:rPr lang="es-ES" dirty="0" smtClean="0"/>
              <a:t>de las Res 55 de 94 y 24 de 95 en relación a las ofertas.</a:t>
            </a:r>
          </a:p>
          <a:p>
            <a:pPr marL="285750" indent="-285750">
              <a:spcBef>
                <a:spcPts val="600"/>
              </a:spcBef>
              <a:buFont typeface="Wingdings" panose="05000000000000000000" pitchFamily="2" charset="2"/>
              <a:buChar char="ü"/>
            </a:pPr>
            <a:r>
              <a:rPr lang="es-ES" dirty="0"/>
              <a:t>Establecer criterios para determinar que es aceptable y que no en relación a las consideraciones </a:t>
            </a:r>
            <a:r>
              <a:rPr lang="es-ES" dirty="0" smtClean="0"/>
              <a:t>por parte </a:t>
            </a:r>
            <a:r>
              <a:rPr lang="es-ES" dirty="0"/>
              <a:t>de los </a:t>
            </a:r>
            <a:r>
              <a:rPr lang="es-ES" dirty="0" smtClean="0"/>
              <a:t>agentes, </a:t>
            </a:r>
            <a:r>
              <a:rPr lang="es-ES" dirty="0"/>
              <a:t>al momento de hacer la </a:t>
            </a:r>
            <a:r>
              <a:rPr lang="es-ES" dirty="0" smtClean="0"/>
              <a:t>oferta, en el marco de lo establecido de la Resolución CREG 080 de 2019.</a:t>
            </a:r>
            <a:endParaRPr lang="es-ES" dirty="0"/>
          </a:p>
          <a:p>
            <a:pPr marL="285750" indent="-285750" algn="l">
              <a:spcBef>
                <a:spcPts val="600"/>
              </a:spcBef>
              <a:buFont typeface="Wingdings" panose="05000000000000000000" pitchFamily="2" charset="2"/>
              <a:buChar char="ü"/>
            </a:pPr>
            <a:r>
              <a:rPr lang="es-ES" dirty="0" smtClean="0"/>
              <a:t>Establecer análisis predictivos de poder de mercado por indisponibilidad de generación</a:t>
            </a:r>
            <a:r>
              <a:rPr lang="es-ES" dirty="0" smtClean="0"/>
              <a:t>.</a:t>
            </a:r>
          </a:p>
          <a:p>
            <a:pPr marL="285750" indent="-285750" algn="l">
              <a:spcBef>
                <a:spcPts val="600"/>
              </a:spcBef>
              <a:buFont typeface="Wingdings" panose="05000000000000000000" pitchFamily="2" charset="2"/>
              <a:buChar char="ü"/>
            </a:pPr>
            <a:r>
              <a:rPr lang="es-ES" dirty="0" smtClean="0"/>
              <a:t>Hacer más eficiente los procesos de inspección, vigilancia y control.</a:t>
            </a:r>
            <a:endParaRPr lang="es-ES" dirty="0" smtClean="0"/>
          </a:p>
        </p:txBody>
      </p:sp>
    </p:spTree>
    <p:extLst>
      <p:ext uri="{BB962C8B-B14F-4D97-AF65-F5344CB8AC3E}">
        <p14:creationId xmlns:p14="http://schemas.microsoft.com/office/powerpoint/2010/main" val="362587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598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endParaRPr lang="es-CO"/>
          </a:p>
        </p:txBody>
      </p:sp>
      <p:sp>
        <p:nvSpPr>
          <p:cNvPr id="3" name="Título 2"/>
          <p:cNvSpPr>
            <a:spLocks noGrp="1"/>
          </p:cNvSpPr>
          <p:nvPr>
            <p:ph type="title"/>
          </p:nvPr>
        </p:nvSpPr>
        <p:spPr>
          <a:xfrm>
            <a:off x="3703049" y="3109357"/>
            <a:ext cx="7865652" cy="1882616"/>
          </a:xfrm>
        </p:spPr>
        <p:txBody>
          <a:bodyPr/>
          <a:lstStyle/>
          <a:p>
            <a:r>
              <a:rPr lang="es-CO" i="1" dirty="0" smtClean="0"/>
              <a:t>“No hay éxito en lo que no se gerencia, no se gerencia lo que no se mide, no se mide lo que no se define y no se define lo que no se entiende”</a:t>
            </a:r>
            <a:br>
              <a:rPr lang="es-CO" i="1" dirty="0" smtClean="0"/>
            </a:br>
            <a:r>
              <a:rPr lang="es-CO" i="1" dirty="0"/>
              <a:t/>
            </a:r>
            <a:br>
              <a:rPr lang="es-CO" i="1" dirty="0"/>
            </a:br>
            <a:r>
              <a:rPr lang="es-CO" sz="2400" i="1" dirty="0" smtClean="0"/>
              <a:t>William </a:t>
            </a:r>
            <a:r>
              <a:rPr lang="es-CO" sz="2400" i="1" dirty="0" err="1" smtClean="0"/>
              <a:t>Edwars</a:t>
            </a:r>
            <a:r>
              <a:rPr lang="es-CO" sz="2400" i="1" dirty="0" smtClean="0"/>
              <a:t> Deming</a:t>
            </a:r>
            <a:endParaRPr lang="es-CO" i="1" dirty="0"/>
          </a:p>
        </p:txBody>
      </p:sp>
      <p:sp>
        <p:nvSpPr>
          <p:cNvPr id="4" name="Marcador de número de diapositiva 3"/>
          <p:cNvSpPr>
            <a:spLocks noGrp="1"/>
          </p:cNvSpPr>
          <p:nvPr>
            <p:ph type="sldNum" sz="quarter" idx="12"/>
          </p:nvPr>
        </p:nvSpPr>
        <p:spPr/>
        <p:txBody>
          <a:bodyPr/>
          <a:lstStyle/>
          <a:p>
            <a:fld id="{2DED1BC1-4E7A-49AC-9932-5FB93800EC84}" type="slidenum">
              <a:rPr lang="es-CO" smtClean="0"/>
              <a:pPr/>
              <a:t>3</a:t>
            </a:fld>
            <a:endParaRPr lang="es-CO" dirty="0"/>
          </a:p>
        </p:txBody>
      </p:sp>
    </p:spTree>
    <p:extLst>
      <p:ext uri="{BB962C8B-B14F-4D97-AF65-F5344CB8AC3E}">
        <p14:creationId xmlns:p14="http://schemas.microsoft.com/office/powerpoint/2010/main" val="351837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20E5B01-E85B-C861-2B0B-EA1D97EBA362}"/>
              </a:ext>
            </a:extLst>
          </p:cNvPr>
          <p:cNvSpPr/>
          <p:nvPr/>
        </p:nvSpPr>
        <p:spPr>
          <a:xfrm>
            <a:off x="425658" y="5947484"/>
            <a:ext cx="9095232" cy="523220"/>
          </a:xfrm>
          <a:prstGeom prst="rect">
            <a:avLst/>
          </a:prstGeom>
        </p:spPr>
        <p:txBody>
          <a:bodyPr wrap="square">
            <a:spAutoFit/>
          </a:bodyPr>
          <a:lstStyle/>
          <a:p>
            <a:pPr marL="228600"/>
            <a:r>
              <a:rPr lang="es-CO" sz="1400" i="1" dirty="0" smtClean="0">
                <a:latin typeface="Verdana" panose="020B0604030504040204" pitchFamily="34" charset="0"/>
                <a:ea typeface="Verdana" panose="020B0604030504040204" pitchFamily="34" charset="0"/>
                <a:cs typeface="Times New Roman" panose="02020603050405020304" pitchFamily="18" charset="0"/>
              </a:rPr>
              <a:t>28 </a:t>
            </a:r>
            <a:r>
              <a:rPr lang="es-CO" sz="1400" i="1" dirty="0">
                <a:latin typeface="Verdana" panose="020B0604030504040204" pitchFamily="34" charset="0"/>
                <a:ea typeface="Verdana" panose="020B0604030504040204" pitchFamily="34" charset="0"/>
                <a:cs typeface="Times New Roman" panose="02020603050405020304" pitchFamily="18" charset="0"/>
              </a:rPr>
              <a:t>de octubre de 2022, Bogotá, D.C.</a:t>
            </a:r>
          </a:p>
          <a:p>
            <a:pPr marL="228600"/>
            <a:r>
              <a:rPr lang="es-CO" sz="1400" i="1" dirty="0">
                <a:latin typeface="Verdana" panose="020B0604030504040204" pitchFamily="34" charset="0"/>
                <a:ea typeface="Verdana" panose="020B0604030504040204" pitchFamily="34" charset="0"/>
                <a:cs typeface="Times New Roman" panose="02020603050405020304" pitchFamily="18" charset="0"/>
              </a:rPr>
              <a:t>Superintendencia Delegada para Energía y Gas Combustible  </a:t>
            </a:r>
          </a:p>
        </p:txBody>
      </p:sp>
      <p:sp>
        <p:nvSpPr>
          <p:cNvPr id="7" name="Marcador de número de diapositiva 6">
            <a:extLst>
              <a:ext uri="{FF2B5EF4-FFF2-40B4-BE49-F238E27FC236}">
                <a16:creationId xmlns:a16="http://schemas.microsoft.com/office/drawing/2014/main" id="{3BC67F73-46A4-18EE-CEA1-EBB65C531C9C}"/>
              </a:ext>
            </a:extLst>
          </p:cNvPr>
          <p:cNvSpPr>
            <a:spLocks noGrp="1"/>
          </p:cNvSpPr>
          <p:nvPr>
            <p:ph type="sldNum" sz="quarter" idx="12"/>
          </p:nvPr>
        </p:nvSpPr>
        <p:spPr/>
        <p:txBody>
          <a:bodyPr/>
          <a:lstStyle/>
          <a:p>
            <a:fld id="{2DED1BC1-4E7A-49AC-9932-5FB93800EC84}" type="slidenum">
              <a:rPr lang="es-CO" smtClean="0"/>
              <a:pPr/>
              <a:t>4</a:t>
            </a:fld>
            <a:endParaRPr lang="es-CO" dirty="0"/>
          </a:p>
        </p:txBody>
      </p:sp>
      <p:sp>
        <p:nvSpPr>
          <p:cNvPr id="4" name="Título 3"/>
          <p:cNvSpPr>
            <a:spLocks noGrp="1"/>
          </p:cNvSpPr>
          <p:nvPr>
            <p:ph type="title"/>
          </p:nvPr>
        </p:nvSpPr>
        <p:spPr/>
        <p:txBody>
          <a:bodyPr/>
          <a:lstStyle/>
          <a:p>
            <a:r>
              <a:rPr lang="es-CO" dirty="0" smtClean="0"/>
              <a:t>¿Cómo </a:t>
            </a:r>
            <a:r>
              <a:rPr lang="es-CO" dirty="0" smtClean="0"/>
              <a:t>debemos estar?</a:t>
            </a:r>
            <a:endParaRPr lang="es-CO" dirty="0"/>
          </a:p>
        </p:txBody>
      </p:sp>
    </p:spTree>
    <p:extLst>
      <p:ext uri="{BB962C8B-B14F-4D97-AF65-F5344CB8AC3E}">
        <p14:creationId xmlns:p14="http://schemas.microsoft.com/office/powerpoint/2010/main" val="340366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DED1BC1-4E7A-49AC-9932-5FB93800EC84}" type="slidenum">
              <a:rPr lang="es-CO" smtClean="0"/>
              <a:pPr/>
              <a:t>5</a:t>
            </a:fld>
            <a:endParaRPr lang="es-CO" dirty="0"/>
          </a:p>
        </p:txBody>
      </p:sp>
      <p:grpSp>
        <p:nvGrpSpPr>
          <p:cNvPr id="9" name="Grupo 8"/>
          <p:cNvGrpSpPr/>
          <p:nvPr/>
        </p:nvGrpSpPr>
        <p:grpSpPr>
          <a:xfrm>
            <a:off x="868207" y="633313"/>
            <a:ext cx="10248790" cy="5442522"/>
            <a:chOff x="1114787" y="760758"/>
            <a:chExt cx="10248790" cy="5047948"/>
          </a:xfrm>
        </p:grpSpPr>
        <p:pic>
          <p:nvPicPr>
            <p:cNvPr id="10" name="Imagen 9"/>
            <p:cNvPicPr>
              <a:picLocks noChangeAspect="1"/>
            </p:cNvPicPr>
            <p:nvPr/>
          </p:nvPicPr>
          <p:blipFill rotWithShape="1">
            <a:blip r:embed="rId2"/>
            <a:srcRect l="11423" t="28376" r="60146" b="24272"/>
            <a:stretch/>
          </p:blipFill>
          <p:spPr>
            <a:xfrm>
              <a:off x="1114787" y="1710770"/>
              <a:ext cx="8748404" cy="4097936"/>
            </a:xfrm>
            <a:prstGeom prst="rect">
              <a:avLst/>
            </a:prstGeom>
          </p:spPr>
        </p:pic>
        <p:sp>
          <p:nvSpPr>
            <p:cNvPr id="11" name="Rectángulo 10"/>
            <p:cNvSpPr/>
            <p:nvPr/>
          </p:nvSpPr>
          <p:spPr>
            <a:xfrm>
              <a:off x="1114787" y="5445304"/>
              <a:ext cx="1352469" cy="363402"/>
            </a:xfrm>
            <a:prstGeom prst="rect">
              <a:avLst/>
            </a:prstGeom>
            <a:solidFill>
              <a:srgbClr val="004A8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Política</a:t>
              </a:r>
            </a:p>
          </p:txBody>
        </p:sp>
        <p:pic>
          <p:nvPicPr>
            <p:cNvPr id="12" name="Imagen 11"/>
            <p:cNvPicPr>
              <a:picLocks noChangeAspect="1"/>
            </p:cNvPicPr>
            <p:nvPr/>
          </p:nvPicPr>
          <p:blipFill rotWithShape="1">
            <a:blip r:embed="rId2"/>
            <a:srcRect l="20835" t="28576" r="73949" b="43317"/>
            <a:stretch/>
          </p:blipFill>
          <p:spPr>
            <a:xfrm>
              <a:off x="9407777" y="760758"/>
              <a:ext cx="1696278" cy="2679165"/>
            </a:xfrm>
            <a:prstGeom prst="rect">
              <a:avLst/>
            </a:prstGeom>
          </p:spPr>
        </p:pic>
        <p:sp>
          <p:nvSpPr>
            <p:cNvPr id="13" name="Rectángulo 12"/>
            <p:cNvSpPr/>
            <p:nvPr/>
          </p:nvSpPr>
          <p:spPr>
            <a:xfrm>
              <a:off x="8782050" y="1562100"/>
              <a:ext cx="977900" cy="1968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4" name="Rectángulo 13"/>
            <p:cNvSpPr/>
            <p:nvPr/>
          </p:nvSpPr>
          <p:spPr>
            <a:xfrm>
              <a:off x="10385677" y="2154460"/>
              <a:ext cx="977900" cy="47444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5" name="Rectángulo 14"/>
            <p:cNvSpPr/>
            <p:nvPr/>
          </p:nvSpPr>
          <p:spPr>
            <a:xfrm>
              <a:off x="4338077" y="1562100"/>
              <a:ext cx="1384299" cy="26188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6" name="Rectángulo 15"/>
            <p:cNvSpPr/>
            <p:nvPr/>
          </p:nvSpPr>
          <p:spPr>
            <a:xfrm>
              <a:off x="4876801" y="919385"/>
              <a:ext cx="1384299" cy="24701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grpSp>
      <p:sp>
        <p:nvSpPr>
          <p:cNvPr id="19" name="Rectángulo 18"/>
          <p:cNvSpPr/>
          <p:nvPr/>
        </p:nvSpPr>
        <p:spPr>
          <a:xfrm>
            <a:off x="345721" y="1657583"/>
            <a:ext cx="1678289" cy="317528"/>
          </a:xfrm>
          <a:prstGeom prst="rect">
            <a:avLst/>
          </a:prstGeom>
          <a:solidFill>
            <a:srgbClr val="004A8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Presidencia</a:t>
            </a:r>
            <a:endParaRPr lang="es-ES" dirty="0"/>
          </a:p>
        </p:txBody>
      </p:sp>
      <p:sp>
        <p:nvSpPr>
          <p:cNvPr id="20" name="Hexágono 19"/>
          <p:cNvSpPr/>
          <p:nvPr/>
        </p:nvSpPr>
        <p:spPr>
          <a:xfrm>
            <a:off x="9273458" y="2652280"/>
            <a:ext cx="1603627" cy="1404587"/>
          </a:xfrm>
          <a:prstGeom prst="hexagon">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smtClean="0"/>
              <a:t>SSPD</a:t>
            </a:r>
          </a:p>
          <a:p>
            <a:pPr algn="ctr"/>
            <a:r>
              <a:rPr lang="es-CO" dirty="0" smtClean="0"/>
              <a:t>SIC</a:t>
            </a:r>
          </a:p>
        </p:txBody>
      </p:sp>
    </p:spTree>
    <p:extLst>
      <p:ext uri="{BB962C8B-B14F-4D97-AF65-F5344CB8AC3E}">
        <p14:creationId xmlns:p14="http://schemas.microsoft.com/office/powerpoint/2010/main" val="99570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DED1BC1-4E7A-49AC-9932-5FB93800EC84}" type="slidenum">
              <a:rPr lang="es-CO" smtClean="0"/>
              <a:pPr/>
              <a:t>6</a:t>
            </a:fld>
            <a:endParaRPr lang="es-CO"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6937" y="1150280"/>
            <a:ext cx="8541463" cy="5388631"/>
          </a:xfrm>
          <a:prstGeom prst="rect">
            <a:avLst/>
          </a:prstGeom>
        </p:spPr>
      </p:pic>
      <p:sp>
        <p:nvSpPr>
          <p:cNvPr id="6" name="CuadroTexto 5"/>
          <p:cNvSpPr txBox="1"/>
          <p:nvPr/>
        </p:nvSpPr>
        <p:spPr>
          <a:xfrm>
            <a:off x="955497" y="565506"/>
            <a:ext cx="4693914" cy="584775"/>
          </a:xfrm>
          <a:prstGeom prst="rect">
            <a:avLst/>
          </a:prstGeom>
          <a:noFill/>
        </p:spPr>
        <p:txBody>
          <a:bodyPr wrap="none" rtlCol="0" anchor="ctr">
            <a:spAutoFit/>
          </a:bodyPr>
          <a:lstStyle/>
          <a:p>
            <a:pPr algn="l">
              <a:spcBef>
                <a:spcPts val="600"/>
              </a:spcBef>
            </a:pPr>
            <a:r>
              <a:rPr lang="es-CO" sz="3200" dirty="0" smtClean="0"/>
              <a:t>Capacidad de autocrítica</a:t>
            </a:r>
          </a:p>
        </p:txBody>
      </p:sp>
    </p:spTree>
    <p:extLst>
      <p:ext uri="{BB962C8B-B14F-4D97-AF65-F5344CB8AC3E}">
        <p14:creationId xmlns:p14="http://schemas.microsoft.com/office/powerpoint/2010/main" val="288227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DED1BC1-4E7A-49AC-9932-5FB93800EC84}" type="slidenum">
              <a:rPr lang="es-CO" smtClean="0"/>
              <a:pPr/>
              <a:t>7</a:t>
            </a:fld>
            <a:endParaRPr lang="es-CO" dirty="0"/>
          </a:p>
        </p:txBody>
      </p:sp>
      <p:graphicFrame>
        <p:nvGraphicFramePr>
          <p:cNvPr id="12" name="Diagrama 11"/>
          <p:cNvGraphicFramePr/>
          <p:nvPr>
            <p:extLst>
              <p:ext uri="{D42A27DB-BD31-4B8C-83A1-F6EECF244321}">
                <p14:modId xmlns:p14="http://schemas.microsoft.com/office/powerpoint/2010/main" val="499495513"/>
              </p:ext>
            </p:extLst>
          </p:nvPr>
        </p:nvGraphicFramePr>
        <p:xfrm>
          <a:off x="698643" y="795239"/>
          <a:ext cx="10839236" cy="5338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612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DED1BC1-4E7A-49AC-9932-5FB93800EC84}" type="slidenum">
              <a:rPr lang="es-CO" smtClean="0"/>
              <a:pPr/>
              <a:t>8</a:t>
            </a:fld>
            <a:endParaRPr lang="es-CO" dirty="0"/>
          </a:p>
        </p:txBody>
      </p:sp>
      <p:graphicFrame>
        <p:nvGraphicFramePr>
          <p:cNvPr id="15" name="Diagrama 14"/>
          <p:cNvGraphicFramePr/>
          <p:nvPr>
            <p:extLst>
              <p:ext uri="{D42A27DB-BD31-4B8C-83A1-F6EECF244321}">
                <p14:modId xmlns:p14="http://schemas.microsoft.com/office/powerpoint/2010/main" val="4179972622"/>
              </p:ext>
            </p:extLst>
          </p:nvPr>
        </p:nvGraphicFramePr>
        <p:xfrm>
          <a:off x="-290285" y="389618"/>
          <a:ext cx="11644085" cy="5966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675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DED1BC1-4E7A-49AC-9932-5FB93800EC84}" type="slidenum">
              <a:rPr lang="es-CO" smtClean="0"/>
              <a:pPr/>
              <a:t>9</a:t>
            </a:fld>
            <a:endParaRPr lang="es-CO" dirty="0"/>
          </a:p>
        </p:txBody>
      </p:sp>
      <p:sp>
        <p:nvSpPr>
          <p:cNvPr id="5" name="Elipse 4"/>
          <p:cNvSpPr/>
          <p:nvPr/>
        </p:nvSpPr>
        <p:spPr>
          <a:xfrm>
            <a:off x="5536865" y="2900035"/>
            <a:ext cx="1080000" cy="1080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6" name="CuadroTexto 5"/>
          <p:cNvSpPr txBox="1"/>
          <p:nvPr/>
        </p:nvSpPr>
        <p:spPr>
          <a:xfrm>
            <a:off x="5732344" y="3255369"/>
            <a:ext cx="740587" cy="369332"/>
          </a:xfrm>
          <a:prstGeom prst="rect">
            <a:avLst/>
          </a:prstGeom>
          <a:solidFill>
            <a:srgbClr val="FFC000"/>
          </a:solidFill>
        </p:spPr>
        <p:txBody>
          <a:bodyPr wrap="none" rtlCol="0" anchor="ctr">
            <a:spAutoFit/>
          </a:bodyPr>
          <a:lstStyle/>
          <a:p>
            <a:pPr algn="l">
              <a:spcBef>
                <a:spcPts val="600"/>
              </a:spcBef>
            </a:pPr>
            <a:r>
              <a:rPr lang="es-MX" dirty="0" smtClean="0"/>
              <a:t>I.V.C.</a:t>
            </a:r>
            <a:endParaRPr lang="es-CO" dirty="0" smtClean="0"/>
          </a:p>
        </p:txBody>
      </p:sp>
      <p:sp>
        <p:nvSpPr>
          <p:cNvPr id="7" name="Elipse 6"/>
          <p:cNvSpPr/>
          <p:nvPr/>
        </p:nvSpPr>
        <p:spPr>
          <a:xfrm>
            <a:off x="3922461" y="1765738"/>
            <a:ext cx="201798" cy="176574"/>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8" name="Elipse 7"/>
          <p:cNvSpPr/>
          <p:nvPr/>
        </p:nvSpPr>
        <p:spPr>
          <a:xfrm>
            <a:off x="5114334" y="1128811"/>
            <a:ext cx="432000" cy="432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9" name="Elipse 8"/>
          <p:cNvSpPr/>
          <p:nvPr/>
        </p:nvSpPr>
        <p:spPr>
          <a:xfrm>
            <a:off x="6523379" y="1677451"/>
            <a:ext cx="216000" cy="216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10" name="Elipse 9"/>
          <p:cNvSpPr/>
          <p:nvPr/>
        </p:nvSpPr>
        <p:spPr>
          <a:xfrm>
            <a:off x="3001754" y="2762119"/>
            <a:ext cx="233330" cy="252248"/>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11" name="Elipse 10"/>
          <p:cNvSpPr/>
          <p:nvPr/>
        </p:nvSpPr>
        <p:spPr>
          <a:xfrm>
            <a:off x="8185457" y="3329677"/>
            <a:ext cx="180000" cy="180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12" name="Elipse 11"/>
          <p:cNvSpPr/>
          <p:nvPr/>
        </p:nvSpPr>
        <p:spPr>
          <a:xfrm>
            <a:off x="3840479" y="3752193"/>
            <a:ext cx="108000" cy="107206"/>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13" name="Elipse 12"/>
          <p:cNvSpPr/>
          <p:nvPr/>
        </p:nvSpPr>
        <p:spPr>
          <a:xfrm>
            <a:off x="3073084" y="4971250"/>
            <a:ext cx="324000" cy="324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14" name="Elipse 13"/>
          <p:cNvSpPr/>
          <p:nvPr/>
        </p:nvSpPr>
        <p:spPr>
          <a:xfrm>
            <a:off x="4327108" y="5109078"/>
            <a:ext cx="324000" cy="324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15" name="Elipse 14"/>
          <p:cNvSpPr/>
          <p:nvPr/>
        </p:nvSpPr>
        <p:spPr>
          <a:xfrm>
            <a:off x="5463275" y="5337152"/>
            <a:ext cx="324000" cy="324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16" name="Elipse 15"/>
          <p:cNvSpPr/>
          <p:nvPr/>
        </p:nvSpPr>
        <p:spPr>
          <a:xfrm>
            <a:off x="4396475" y="4264046"/>
            <a:ext cx="108000" cy="107206"/>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17" name="Elipse 16"/>
          <p:cNvSpPr/>
          <p:nvPr/>
        </p:nvSpPr>
        <p:spPr>
          <a:xfrm>
            <a:off x="4952471" y="4473201"/>
            <a:ext cx="36000" cy="36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18" name="Elipse 17"/>
          <p:cNvSpPr/>
          <p:nvPr/>
        </p:nvSpPr>
        <p:spPr>
          <a:xfrm>
            <a:off x="5721828" y="4523650"/>
            <a:ext cx="108000" cy="107206"/>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19" name="Elipse 18"/>
          <p:cNvSpPr/>
          <p:nvPr/>
        </p:nvSpPr>
        <p:spPr>
          <a:xfrm>
            <a:off x="6277824" y="4732805"/>
            <a:ext cx="36000" cy="36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20" name="Elipse 19"/>
          <p:cNvSpPr/>
          <p:nvPr/>
        </p:nvSpPr>
        <p:spPr>
          <a:xfrm>
            <a:off x="6430224" y="4885205"/>
            <a:ext cx="36000" cy="36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21" name="Elipse 20"/>
          <p:cNvSpPr/>
          <p:nvPr/>
        </p:nvSpPr>
        <p:spPr>
          <a:xfrm>
            <a:off x="7613167" y="2868368"/>
            <a:ext cx="36000" cy="36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22" name="Elipse 21"/>
          <p:cNvSpPr/>
          <p:nvPr/>
        </p:nvSpPr>
        <p:spPr>
          <a:xfrm>
            <a:off x="6735024" y="4445874"/>
            <a:ext cx="36000" cy="36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23" name="Elipse 22"/>
          <p:cNvSpPr/>
          <p:nvPr/>
        </p:nvSpPr>
        <p:spPr>
          <a:xfrm>
            <a:off x="2353261" y="2376902"/>
            <a:ext cx="36000" cy="36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24" name="Elipse 23"/>
          <p:cNvSpPr/>
          <p:nvPr/>
        </p:nvSpPr>
        <p:spPr>
          <a:xfrm>
            <a:off x="2269961" y="3067702"/>
            <a:ext cx="72000" cy="72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25" name="Elipse 24"/>
          <p:cNvSpPr/>
          <p:nvPr/>
        </p:nvSpPr>
        <p:spPr>
          <a:xfrm>
            <a:off x="6026628" y="4828450"/>
            <a:ext cx="72000" cy="72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26" name="Elipse 25"/>
          <p:cNvSpPr/>
          <p:nvPr/>
        </p:nvSpPr>
        <p:spPr>
          <a:xfrm>
            <a:off x="7541167" y="3940327"/>
            <a:ext cx="72000" cy="72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27" name="Elipse 26"/>
          <p:cNvSpPr/>
          <p:nvPr/>
        </p:nvSpPr>
        <p:spPr>
          <a:xfrm>
            <a:off x="3031966" y="5963566"/>
            <a:ext cx="72000" cy="72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28" name="Elipse 27"/>
          <p:cNvSpPr/>
          <p:nvPr/>
        </p:nvSpPr>
        <p:spPr>
          <a:xfrm>
            <a:off x="7972091" y="5285650"/>
            <a:ext cx="72000" cy="72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29" name="Elipse 28"/>
          <p:cNvSpPr/>
          <p:nvPr/>
        </p:nvSpPr>
        <p:spPr>
          <a:xfrm>
            <a:off x="2038484" y="4661599"/>
            <a:ext cx="108000" cy="107206"/>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30" name="Elipse 29"/>
          <p:cNvSpPr/>
          <p:nvPr/>
        </p:nvSpPr>
        <p:spPr>
          <a:xfrm>
            <a:off x="6430224" y="4885205"/>
            <a:ext cx="36000" cy="36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31" name="Elipse 30"/>
          <p:cNvSpPr/>
          <p:nvPr/>
        </p:nvSpPr>
        <p:spPr>
          <a:xfrm>
            <a:off x="9817708" y="4012327"/>
            <a:ext cx="36000" cy="36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32" name="Elipse 31"/>
          <p:cNvSpPr/>
          <p:nvPr/>
        </p:nvSpPr>
        <p:spPr>
          <a:xfrm>
            <a:off x="6735024" y="5190005"/>
            <a:ext cx="36000" cy="36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33" name="Elipse 32"/>
          <p:cNvSpPr/>
          <p:nvPr/>
        </p:nvSpPr>
        <p:spPr>
          <a:xfrm>
            <a:off x="6887424" y="4598274"/>
            <a:ext cx="36000" cy="36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34" name="Elipse 33"/>
          <p:cNvSpPr/>
          <p:nvPr/>
        </p:nvSpPr>
        <p:spPr>
          <a:xfrm>
            <a:off x="7039824" y="5494805"/>
            <a:ext cx="36000" cy="36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35" name="Elipse 34"/>
          <p:cNvSpPr/>
          <p:nvPr/>
        </p:nvSpPr>
        <p:spPr>
          <a:xfrm>
            <a:off x="6026628" y="4828450"/>
            <a:ext cx="72000" cy="72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36" name="Elipse 35"/>
          <p:cNvSpPr/>
          <p:nvPr/>
        </p:nvSpPr>
        <p:spPr>
          <a:xfrm>
            <a:off x="8397236" y="1596254"/>
            <a:ext cx="72000" cy="72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37" name="Elipse 36"/>
          <p:cNvSpPr/>
          <p:nvPr/>
        </p:nvSpPr>
        <p:spPr>
          <a:xfrm>
            <a:off x="8468446" y="5000816"/>
            <a:ext cx="72000" cy="72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38" name="Elipse 37"/>
          <p:cNvSpPr/>
          <p:nvPr/>
        </p:nvSpPr>
        <p:spPr>
          <a:xfrm>
            <a:off x="2686439" y="1092811"/>
            <a:ext cx="72000" cy="72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39" name="Elipse 38"/>
          <p:cNvSpPr/>
          <p:nvPr/>
        </p:nvSpPr>
        <p:spPr>
          <a:xfrm>
            <a:off x="10037828" y="3329677"/>
            <a:ext cx="36000" cy="36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40" name="Elipse 39"/>
          <p:cNvSpPr/>
          <p:nvPr/>
        </p:nvSpPr>
        <p:spPr>
          <a:xfrm>
            <a:off x="9801805" y="4810450"/>
            <a:ext cx="36000" cy="36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41" name="Elipse 40"/>
          <p:cNvSpPr/>
          <p:nvPr/>
        </p:nvSpPr>
        <p:spPr>
          <a:xfrm>
            <a:off x="1457781" y="3440035"/>
            <a:ext cx="72000" cy="72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42" name="Elipse 41"/>
          <p:cNvSpPr/>
          <p:nvPr/>
        </p:nvSpPr>
        <p:spPr>
          <a:xfrm>
            <a:off x="4576563" y="3103702"/>
            <a:ext cx="36000" cy="36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43" name="Elipse 42"/>
          <p:cNvSpPr/>
          <p:nvPr/>
        </p:nvSpPr>
        <p:spPr>
          <a:xfrm>
            <a:off x="7192224" y="5647205"/>
            <a:ext cx="36000" cy="36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44" name="Elipse 43"/>
          <p:cNvSpPr/>
          <p:nvPr/>
        </p:nvSpPr>
        <p:spPr>
          <a:xfrm>
            <a:off x="9982200" y="5494805"/>
            <a:ext cx="72000" cy="72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45" name="Elipse 44"/>
          <p:cNvSpPr/>
          <p:nvPr/>
        </p:nvSpPr>
        <p:spPr>
          <a:xfrm>
            <a:off x="8289236" y="2592902"/>
            <a:ext cx="216000" cy="216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46" name="Elipse 45"/>
          <p:cNvSpPr/>
          <p:nvPr/>
        </p:nvSpPr>
        <p:spPr>
          <a:xfrm>
            <a:off x="2909258" y="3624701"/>
            <a:ext cx="36000" cy="36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47" name="Elipse 46"/>
          <p:cNvSpPr/>
          <p:nvPr/>
        </p:nvSpPr>
        <p:spPr>
          <a:xfrm>
            <a:off x="9264866" y="4264046"/>
            <a:ext cx="72000" cy="72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48" name="Elipse 47"/>
          <p:cNvSpPr/>
          <p:nvPr/>
        </p:nvSpPr>
        <p:spPr>
          <a:xfrm>
            <a:off x="3361084" y="4263257"/>
            <a:ext cx="36000" cy="36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49" name="Elipse 48"/>
          <p:cNvSpPr/>
          <p:nvPr/>
        </p:nvSpPr>
        <p:spPr>
          <a:xfrm>
            <a:off x="4023360" y="2412902"/>
            <a:ext cx="180000" cy="180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50" name="Elipse 49"/>
          <p:cNvSpPr/>
          <p:nvPr/>
        </p:nvSpPr>
        <p:spPr>
          <a:xfrm>
            <a:off x="7596086" y="4704700"/>
            <a:ext cx="180000" cy="180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51" name="Elipse 50"/>
          <p:cNvSpPr/>
          <p:nvPr/>
        </p:nvSpPr>
        <p:spPr>
          <a:xfrm>
            <a:off x="7210224" y="2101018"/>
            <a:ext cx="216000" cy="216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52" name="Elipse 51"/>
          <p:cNvSpPr/>
          <p:nvPr/>
        </p:nvSpPr>
        <p:spPr>
          <a:xfrm>
            <a:off x="7570070" y="1125145"/>
            <a:ext cx="216000" cy="216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53" name="Elipse 52"/>
          <p:cNvSpPr/>
          <p:nvPr/>
        </p:nvSpPr>
        <p:spPr>
          <a:xfrm>
            <a:off x="4651108" y="5815372"/>
            <a:ext cx="36000" cy="36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
        <p:nvSpPr>
          <p:cNvPr id="54" name="Elipse 53"/>
          <p:cNvSpPr/>
          <p:nvPr/>
        </p:nvSpPr>
        <p:spPr>
          <a:xfrm>
            <a:off x="2526676" y="3864519"/>
            <a:ext cx="36000" cy="36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smtClean="0"/>
          </a:p>
        </p:txBody>
      </p:sp>
    </p:spTree>
    <p:extLst>
      <p:ext uri="{BB962C8B-B14F-4D97-AF65-F5344CB8AC3E}">
        <p14:creationId xmlns:p14="http://schemas.microsoft.com/office/powerpoint/2010/main" val="274828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NP 2018-2022">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DNP">
      <a:majorFont>
        <a:latin typeface="Work Sans"/>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1">
          <a:schemeClr val="accent1"/>
        </a:lnRef>
        <a:fillRef idx="3">
          <a:schemeClr val="accent1"/>
        </a:fillRef>
        <a:effectRef idx="2">
          <a:schemeClr val="accent1"/>
        </a:effectRef>
        <a:fontRef idx="minor">
          <a:schemeClr val="lt1"/>
        </a:fontRef>
      </a:style>
    </a:spDef>
    <a:txDef>
      <a:spPr>
        <a:noFill/>
      </a:spPr>
      <a:bodyPr wrap="square" rtlCol="0" anchor="ctr">
        <a:spAutoFit/>
      </a:bodyPr>
      <a:lstStyle>
        <a:defPPr algn="l">
          <a:spcBef>
            <a:spcPts val="600"/>
          </a:spcBef>
          <a:defRPr dirty="0" smtClean="0"/>
        </a:defPPr>
      </a:lstStyle>
    </a:txDef>
  </a:objectDefaults>
  <a:extraClrSchemeLst/>
  <a:extLst>
    <a:ext uri="{05A4C25C-085E-4340-85A3-A5531E510DB2}">
      <thm15:themeFamily xmlns:thm15="http://schemas.microsoft.com/office/thememl/2012/main" name="DNP 2018-2022 2.4" id="{828B3444-E90C-F449-B30A-B9AE60BDD96C}" vid="{E92A9306-DAFE-5847-867C-4283A8F34A5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08C1A740C2BC47A85B91DAB65428E8" ma:contentTypeVersion="14" ma:contentTypeDescription="Create a new document." ma:contentTypeScope="" ma:versionID="770727f1883a4d175c75650a433ef7d6">
  <xsd:schema xmlns:xsd="http://www.w3.org/2001/XMLSchema" xmlns:xs="http://www.w3.org/2001/XMLSchema" xmlns:p="http://schemas.microsoft.com/office/2006/metadata/properties" xmlns:ns2="ab571fb5-0b8c-4b39-afef-2de21540ffe6" xmlns:ns3="d6cd97d7-ab70-4f4b-bd1b-46db26387a43" targetNamespace="http://schemas.microsoft.com/office/2006/metadata/properties" ma:root="true" ma:fieldsID="e1710e645c697f3d4bf87df32b97c4b6" ns2:_="" ns3:_="">
    <xsd:import namespace="ab571fb5-0b8c-4b39-afef-2de21540ffe6"/>
    <xsd:import namespace="d6cd97d7-ab70-4f4b-bd1b-46db26387a4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571fb5-0b8c-4b39-afef-2de21540ff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62b1f75-36e8-497c-b113-7998821e9fb4"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cd97d7-ab70-4f4b-bd1b-46db26387a4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bc26068-f4a6-45a6-9b5c-022901b242d8}" ma:internalName="TaxCatchAll" ma:showField="CatchAllData" ma:web="d6cd97d7-ab70-4f4b-bd1b-46db26387a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6cd97d7-ab70-4f4b-bd1b-46db26387a43" xsi:nil="true"/>
    <lcf76f155ced4ddcb4097134ff3c332f xmlns="ab571fb5-0b8c-4b39-afef-2de21540ffe6">
      <Terms xmlns="http://schemas.microsoft.com/office/infopath/2007/PartnerControls"/>
    </lcf76f155ced4ddcb4097134ff3c332f>
    <SharedWithUsers xmlns="d6cd97d7-ab70-4f4b-bd1b-46db26387a43">
      <UserInfo>
        <DisplayName>Laura Daniela Escobar Lopez</DisplayName>
        <AccountId>20</AccountId>
        <AccountType/>
      </UserInfo>
    </SharedWithUsers>
  </documentManagement>
</p:properties>
</file>

<file path=customXml/itemProps1.xml><?xml version="1.0" encoding="utf-8"?>
<ds:datastoreItem xmlns:ds="http://schemas.openxmlformats.org/officeDocument/2006/customXml" ds:itemID="{78438AAA-1774-451E-AF81-8D4280B99298}">
  <ds:schemaRefs>
    <ds:schemaRef ds:uri="http://schemas.microsoft.com/sharepoint/v3/contenttype/forms"/>
  </ds:schemaRefs>
</ds:datastoreItem>
</file>

<file path=customXml/itemProps2.xml><?xml version="1.0" encoding="utf-8"?>
<ds:datastoreItem xmlns:ds="http://schemas.openxmlformats.org/officeDocument/2006/customXml" ds:itemID="{E895E6EA-5763-4BFE-AA1B-6E2790EE2862}">
  <ds:schemaRefs>
    <ds:schemaRef ds:uri="ab571fb5-0b8c-4b39-afef-2de21540ffe6"/>
    <ds:schemaRef ds:uri="d6cd97d7-ab70-4f4b-bd1b-46db26387a43"/>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384393-7935-4ED9-AD1D-7A7C54246D8A}">
  <ds:schemaRefs>
    <ds:schemaRef ds:uri="http://purl.org/dc/elements/1.1/"/>
    <ds:schemaRef ds:uri="http://www.w3.org/XML/1998/namespace"/>
    <ds:schemaRef ds:uri="http://purl.org/dc/dcmitype/"/>
    <ds:schemaRef ds:uri="http://schemas.microsoft.com/office/2006/documentManagement/types"/>
    <ds:schemaRef ds:uri="d6cd97d7-ab70-4f4b-bd1b-46db26387a43"/>
    <ds:schemaRef ds:uri="http://schemas.microsoft.com/office/infopath/2007/PartnerControls"/>
    <ds:schemaRef ds:uri="http://schemas.openxmlformats.org/package/2006/metadata/core-properties"/>
    <ds:schemaRef ds:uri="ab571fb5-0b8c-4b39-afef-2de21540ffe6"/>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4862</TotalTime>
  <Words>1296</Words>
  <Application>Microsoft Office PowerPoint</Application>
  <PresentationFormat>Panorámica</PresentationFormat>
  <Paragraphs>147</Paragraphs>
  <Slides>23</Slides>
  <Notes>5</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23</vt:i4>
      </vt:variant>
    </vt:vector>
  </HeadingPairs>
  <TitlesOfParts>
    <vt:vector size="33" baseType="lpstr">
      <vt:lpstr>Arial</vt:lpstr>
      <vt:lpstr>Berlin Sans FB Demi</vt:lpstr>
      <vt:lpstr>Calibri</vt:lpstr>
      <vt:lpstr>Cambria Math</vt:lpstr>
      <vt:lpstr>Helvetica</vt:lpstr>
      <vt:lpstr>Times New Roman</vt:lpstr>
      <vt:lpstr>Verdana</vt:lpstr>
      <vt:lpstr>Wingdings</vt:lpstr>
      <vt:lpstr>Work Sans</vt:lpstr>
      <vt:lpstr>DNP 2018-2022</vt:lpstr>
      <vt:lpstr>Presentación de PowerPoint</vt:lpstr>
      <vt:lpstr>Visión Vigilancia y Control</vt:lpstr>
      <vt:lpstr>“No hay éxito en lo que no se gerencia, no se gerencia lo que no se mide, no se mide lo que no se define y no se define lo que no se entiende”  William Edwars Deming</vt:lpstr>
      <vt:lpstr>¿Cómo debemos estar?</vt:lpstr>
      <vt:lpstr>Presentación de PowerPoint</vt:lpstr>
      <vt:lpstr>Presentación de PowerPoint</vt:lpstr>
      <vt:lpstr>Presentación de PowerPoint</vt:lpstr>
      <vt:lpstr>Presentación de PowerPoint</vt:lpstr>
      <vt:lpstr>Presentación de PowerPoint</vt:lpstr>
      <vt:lpstr>¿Qué es lo que normalmente se hace?</vt:lpstr>
      <vt:lpstr>Presentación de PowerPoint</vt:lpstr>
      <vt:lpstr>Presentación de PowerPoint</vt:lpstr>
      <vt:lpstr>Nueva Visión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Jaime Vasquez</dc:creator>
  <cp:lastModifiedBy>Jorge Enrique Fonseca Aguirre</cp:lastModifiedBy>
  <cp:revision>386</cp:revision>
  <dcterms:created xsi:type="dcterms:W3CDTF">2021-12-13T23:09:21Z</dcterms:created>
  <dcterms:modified xsi:type="dcterms:W3CDTF">2022-10-28T16:43:31Z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0x010100FE08C1A740C2BC47A85B91DAB65428E8</vt:lpwstr>
  </property>
  <property fmtid="{D5CDD505-2E9C-101B-9397-08002B2CF9AE}" pid="3" name="MediaServiceImageTags">
    <vt:lpwstr/>
  </property>
</Properties>
</file>